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8"/>
  </p:notesMasterIdLst>
  <p:handoutMasterIdLst>
    <p:handoutMasterId r:id="rId29"/>
  </p:handoutMasterIdLst>
  <p:sldIdLst>
    <p:sldId id="256" r:id="rId2"/>
    <p:sldId id="314" r:id="rId3"/>
    <p:sldId id="259" r:id="rId4"/>
    <p:sldId id="260" r:id="rId5"/>
    <p:sldId id="261" r:id="rId6"/>
    <p:sldId id="262" r:id="rId7"/>
    <p:sldId id="272" r:id="rId8"/>
    <p:sldId id="267" r:id="rId9"/>
    <p:sldId id="294" r:id="rId10"/>
    <p:sldId id="306" r:id="rId11"/>
    <p:sldId id="282" r:id="rId12"/>
    <p:sldId id="287" r:id="rId13"/>
    <p:sldId id="347" r:id="rId14"/>
    <p:sldId id="348" r:id="rId15"/>
    <p:sldId id="299" r:id="rId16"/>
    <p:sldId id="298" r:id="rId17"/>
    <p:sldId id="349" r:id="rId18"/>
    <p:sldId id="300" r:id="rId19"/>
    <p:sldId id="346" r:id="rId20"/>
    <p:sldId id="350" r:id="rId21"/>
    <p:sldId id="271" r:id="rId22"/>
    <p:sldId id="303" r:id="rId23"/>
    <p:sldId id="351" r:id="rId24"/>
    <p:sldId id="296" r:id="rId25"/>
    <p:sldId id="352" r:id="rId26"/>
    <p:sldId id="307" r:id="rId2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Gaegu" panose="020B0604020202020204" charset="0"/>
      <p:regular r:id="rId34"/>
      <p:bold r:id="rId35"/>
    </p:embeddedFont>
    <p:embeddedFont>
      <p:font typeface="Nunito Light" pitchFamily="2" charset="0"/>
      <p:regular r:id="rId36"/>
      <p:italic r:id="rId37"/>
    </p:embeddedFont>
    <p:embeddedFont>
      <p:font typeface="Questrial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775D44-1DAC-462C-B1F0-ECF9FFBBA302}">
  <a:tblStyle styleId="{20775D44-1DAC-462C-B1F0-ECF9FFBBA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4" d="100"/>
          <a:sy n="134" d="100"/>
        </p:scale>
        <p:origin x="95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336CF2-8BCC-4588-A784-416B868BAF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910C1-A0CC-44E1-8043-7A01D2F734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3CD8-814F-4C4F-8B80-AD0B9D93F8ED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B32B2-AFF1-464C-8225-B54BCB96F3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F9573-26E3-475D-8EE3-7C61B91818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90B8E-AF33-4626-A1D2-FFDC9DF4B10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890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badf322efb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badf322efb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bb491fced8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bb491fced8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220639e39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220639e39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220639e39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220639e39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594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220639e39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220639e39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437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bb491fced8_1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3" name="Google Shape;3403;gbb491fced8_1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124fae517e5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124fae517e5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124fae517e5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124fae517e5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740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g124180201b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2" name="Google Shape;3472;g124180201b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220639e39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220639e39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59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gbadf322efb_0_16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6" name="Google Shape;3966;gbadf322efb_0_16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220639e39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220639e39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58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24180201be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24180201be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badf322efb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badf322efb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bb491fced8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bb491fced8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554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gbadf322efb_0_18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" name="Google Shape;3280;gbadf322efb_0_18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gbadf322efb_0_18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" name="Google Shape;3280;gbadf322efb_0_18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812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g124fae517e5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7" name="Google Shape;3707;g124fae517e5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219c4a0f4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219c4a0f4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24c8e22b26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24c8e22b26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badf322efb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" name="Google Shape;3251;gbadf322efb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4975" y="733425"/>
            <a:ext cx="5734200" cy="25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04975" y="3173025"/>
            <a:ext cx="5734200" cy="12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6"/>
          <p:cNvSpPr txBox="1">
            <a:spLocks noGrp="1"/>
          </p:cNvSpPr>
          <p:nvPr>
            <p:ph type="title"/>
          </p:nvPr>
        </p:nvSpPr>
        <p:spPr>
          <a:xfrm>
            <a:off x="1114275" y="557700"/>
            <a:ext cx="3607800" cy="130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0D2B4"/>
              </a:buClr>
              <a:buSzPts val="2400"/>
              <a:buFont typeface="Gaegu"/>
              <a:buNone/>
              <a:defRPr sz="2400" b="1">
                <a:solidFill>
                  <a:srgbClr val="E0D2B4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12" name="Google Shape;512;p26"/>
          <p:cNvSpPr txBox="1">
            <a:spLocks noGrp="1"/>
          </p:cNvSpPr>
          <p:nvPr>
            <p:ph type="subTitle" idx="1"/>
          </p:nvPr>
        </p:nvSpPr>
        <p:spPr>
          <a:xfrm flipH="1">
            <a:off x="1114272" y="1737300"/>
            <a:ext cx="3607800" cy="23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 b="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3" name="Google Shape;513;p26"/>
          <p:cNvSpPr/>
          <p:nvPr/>
        </p:nvSpPr>
        <p:spPr>
          <a:xfrm rot="-5586105" flipH="1">
            <a:off x="658321" y="3118105"/>
            <a:ext cx="1431005" cy="2848090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7724829" y="-63388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6"/>
          <p:cNvGrpSpPr/>
          <p:nvPr/>
        </p:nvGrpSpPr>
        <p:grpSpPr>
          <a:xfrm>
            <a:off x="1096884" y="4214648"/>
            <a:ext cx="671774" cy="473274"/>
            <a:chOff x="4259550" y="437326"/>
            <a:chExt cx="376112" cy="264976"/>
          </a:xfrm>
        </p:grpSpPr>
        <p:sp>
          <p:nvSpPr>
            <p:cNvPr id="516" name="Google Shape;516;p26"/>
            <p:cNvSpPr/>
            <p:nvPr/>
          </p:nvSpPr>
          <p:spPr>
            <a:xfrm>
              <a:off x="4581912" y="43732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26"/>
          <p:cNvGrpSpPr/>
          <p:nvPr/>
        </p:nvGrpSpPr>
        <p:grpSpPr>
          <a:xfrm>
            <a:off x="461750" y="2953275"/>
            <a:ext cx="596275" cy="831900"/>
            <a:chOff x="1656350" y="2894175"/>
            <a:chExt cx="596275" cy="831900"/>
          </a:xfrm>
        </p:grpSpPr>
        <p:sp>
          <p:nvSpPr>
            <p:cNvPr id="520" name="Google Shape;520;p26"/>
            <p:cNvSpPr/>
            <p:nvPr/>
          </p:nvSpPr>
          <p:spPr>
            <a:xfrm>
              <a:off x="1656350" y="2894175"/>
              <a:ext cx="596275" cy="831900"/>
            </a:xfrm>
            <a:custGeom>
              <a:avLst/>
              <a:gdLst/>
              <a:ahLst/>
              <a:cxnLst/>
              <a:rect l="l" t="t" r="r" b="b"/>
              <a:pathLst>
                <a:path w="23851" h="33276" extrusionOk="0">
                  <a:moveTo>
                    <a:pt x="15172" y="15177"/>
                  </a:moveTo>
                  <a:cubicBezTo>
                    <a:pt x="15174" y="15177"/>
                    <a:pt x="15176" y="15177"/>
                    <a:pt x="15178" y="15178"/>
                  </a:cubicBezTo>
                  <a:cubicBezTo>
                    <a:pt x="15512" y="15378"/>
                    <a:pt x="16979" y="25152"/>
                    <a:pt x="16646" y="25719"/>
                  </a:cubicBezTo>
                  <a:cubicBezTo>
                    <a:pt x="16549" y="25885"/>
                    <a:pt x="15935" y="25948"/>
                    <a:pt x="15103" y="25948"/>
                  </a:cubicBezTo>
                  <a:cubicBezTo>
                    <a:pt x="13082" y="25948"/>
                    <a:pt x="9772" y="25575"/>
                    <a:pt x="9441" y="25386"/>
                  </a:cubicBezTo>
                  <a:cubicBezTo>
                    <a:pt x="9209" y="25220"/>
                    <a:pt x="14837" y="15177"/>
                    <a:pt x="15172" y="15177"/>
                  </a:cubicBezTo>
                  <a:close/>
                  <a:moveTo>
                    <a:pt x="18382" y="1"/>
                  </a:moveTo>
                  <a:cubicBezTo>
                    <a:pt x="18382" y="1"/>
                    <a:pt x="18381" y="1"/>
                    <a:pt x="18380" y="1"/>
                  </a:cubicBezTo>
                  <a:cubicBezTo>
                    <a:pt x="17013" y="34"/>
                    <a:pt x="1" y="29722"/>
                    <a:pt x="501" y="30222"/>
                  </a:cubicBezTo>
                  <a:cubicBezTo>
                    <a:pt x="1669" y="31390"/>
                    <a:pt x="14511" y="33275"/>
                    <a:pt x="20352" y="33275"/>
                  </a:cubicBezTo>
                  <a:cubicBezTo>
                    <a:pt x="21853" y="33275"/>
                    <a:pt x="22891" y="33151"/>
                    <a:pt x="23151" y="32858"/>
                  </a:cubicBezTo>
                  <a:cubicBezTo>
                    <a:pt x="23851" y="32024"/>
                    <a:pt x="19519" y="1"/>
                    <a:pt x="18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074150" y="304177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extrusionOk="0">
                  <a:moveTo>
                    <a:pt x="3170" y="1"/>
                  </a:moveTo>
                  <a:cubicBezTo>
                    <a:pt x="2669" y="68"/>
                    <a:pt x="2135" y="168"/>
                    <a:pt x="1635" y="268"/>
                  </a:cubicBezTo>
                  <a:cubicBezTo>
                    <a:pt x="1101" y="335"/>
                    <a:pt x="601" y="468"/>
                    <a:pt x="101" y="601"/>
                  </a:cubicBezTo>
                  <a:cubicBezTo>
                    <a:pt x="34" y="601"/>
                    <a:pt x="1" y="635"/>
                    <a:pt x="67" y="735"/>
                  </a:cubicBezTo>
                  <a:cubicBezTo>
                    <a:pt x="67" y="768"/>
                    <a:pt x="134" y="802"/>
                    <a:pt x="167" y="802"/>
                  </a:cubicBezTo>
                  <a:cubicBezTo>
                    <a:pt x="668" y="768"/>
                    <a:pt x="1201" y="735"/>
                    <a:pt x="1702" y="635"/>
                  </a:cubicBezTo>
                  <a:cubicBezTo>
                    <a:pt x="2202" y="568"/>
                    <a:pt x="2769" y="501"/>
                    <a:pt x="3270" y="435"/>
                  </a:cubicBezTo>
                  <a:cubicBezTo>
                    <a:pt x="3370" y="401"/>
                    <a:pt x="3436" y="301"/>
                    <a:pt x="3436" y="168"/>
                  </a:cubicBezTo>
                  <a:cubicBezTo>
                    <a:pt x="3370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2106675" y="3254450"/>
              <a:ext cx="85075" cy="20050"/>
            </a:xfrm>
            <a:custGeom>
              <a:avLst/>
              <a:gdLst/>
              <a:ahLst/>
              <a:cxnLst/>
              <a:rect l="l" t="t" r="r" b="b"/>
              <a:pathLst>
                <a:path w="3403" h="802" extrusionOk="0">
                  <a:moveTo>
                    <a:pt x="3169" y="0"/>
                  </a:moveTo>
                  <a:cubicBezTo>
                    <a:pt x="2669" y="67"/>
                    <a:pt x="2135" y="167"/>
                    <a:pt x="1635" y="267"/>
                  </a:cubicBezTo>
                  <a:cubicBezTo>
                    <a:pt x="1068" y="334"/>
                    <a:pt x="568" y="467"/>
                    <a:pt x="67" y="601"/>
                  </a:cubicBezTo>
                  <a:cubicBezTo>
                    <a:pt x="34" y="601"/>
                    <a:pt x="1" y="634"/>
                    <a:pt x="67" y="701"/>
                  </a:cubicBezTo>
                  <a:cubicBezTo>
                    <a:pt x="67" y="768"/>
                    <a:pt x="101" y="801"/>
                    <a:pt x="167" y="801"/>
                  </a:cubicBezTo>
                  <a:cubicBezTo>
                    <a:pt x="668" y="768"/>
                    <a:pt x="1201" y="701"/>
                    <a:pt x="1702" y="634"/>
                  </a:cubicBezTo>
                  <a:cubicBezTo>
                    <a:pt x="2202" y="568"/>
                    <a:pt x="2736" y="501"/>
                    <a:pt x="3236" y="434"/>
                  </a:cubicBezTo>
                  <a:cubicBezTo>
                    <a:pt x="3370" y="367"/>
                    <a:pt x="3403" y="301"/>
                    <a:pt x="3403" y="167"/>
                  </a:cubicBezTo>
                  <a:cubicBezTo>
                    <a:pt x="3370" y="101"/>
                    <a:pt x="3303" y="0"/>
                    <a:pt x="3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102500" y="30976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extrusionOk="0">
                  <a:moveTo>
                    <a:pt x="2402" y="1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8"/>
                    <a:pt x="67" y="501"/>
                  </a:cubicBezTo>
                  <a:cubicBezTo>
                    <a:pt x="34" y="501"/>
                    <a:pt x="1" y="535"/>
                    <a:pt x="67" y="635"/>
                  </a:cubicBezTo>
                  <a:cubicBezTo>
                    <a:pt x="67" y="668"/>
                    <a:pt x="134" y="701"/>
                    <a:pt x="168" y="701"/>
                  </a:cubicBezTo>
                  <a:cubicBezTo>
                    <a:pt x="534" y="668"/>
                    <a:pt x="935" y="635"/>
                    <a:pt x="1335" y="568"/>
                  </a:cubicBezTo>
                  <a:cubicBezTo>
                    <a:pt x="1702" y="535"/>
                    <a:pt x="2102" y="501"/>
                    <a:pt x="2503" y="401"/>
                  </a:cubicBezTo>
                  <a:cubicBezTo>
                    <a:pt x="2636" y="368"/>
                    <a:pt x="2669" y="301"/>
                    <a:pt x="2669" y="168"/>
                  </a:cubicBezTo>
                  <a:cubicBezTo>
                    <a:pt x="2636" y="34"/>
                    <a:pt x="2536" y="1"/>
                    <a:pt x="2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110850" y="3147700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extrusionOk="0">
                  <a:moveTo>
                    <a:pt x="2402" y="0"/>
                  </a:moveTo>
                  <a:cubicBezTo>
                    <a:pt x="2035" y="34"/>
                    <a:pt x="1635" y="134"/>
                    <a:pt x="1235" y="200"/>
                  </a:cubicBezTo>
                  <a:cubicBezTo>
                    <a:pt x="834" y="301"/>
                    <a:pt x="467" y="367"/>
                    <a:pt x="67" y="501"/>
                  </a:cubicBezTo>
                  <a:cubicBezTo>
                    <a:pt x="34" y="501"/>
                    <a:pt x="0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34" y="634"/>
                    <a:pt x="1335" y="567"/>
                  </a:cubicBezTo>
                  <a:cubicBezTo>
                    <a:pt x="1702" y="534"/>
                    <a:pt x="2102" y="501"/>
                    <a:pt x="2502" y="401"/>
                  </a:cubicBezTo>
                  <a:cubicBezTo>
                    <a:pt x="2636" y="367"/>
                    <a:pt x="2669" y="301"/>
                    <a:pt x="2669" y="167"/>
                  </a:cubicBezTo>
                  <a:cubicBezTo>
                    <a:pt x="2636" y="34"/>
                    <a:pt x="2535" y="0"/>
                    <a:pt x="2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115850" y="3201075"/>
              <a:ext cx="65900" cy="17525"/>
            </a:xfrm>
            <a:custGeom>
              <a:avLst/>
              <a:gdLst/>
              <a:ahLst/>
              <a:cxnLst/>
              <a:rect l="l" t="t" r="r" b="b"/>
              <a:pathLst>
                <a:path w="2636" h="701" extrusionOk="0">
                  <a:moveTo>
                    <a:pt x="2369" y="0"/>
                  </a:moveTo>
                  <a:cubicBezTo>
                    <a:pt x="2002" y="34"/>
                    <a:pt x="1602" y="100"/>
                    <a:pt x="1201" y="200"/>
                  </a:cubicBezTo>
                  <a:cubicBezTo>
                    <a:pt x="801" y="267"/>
                    <a:pt x="434" y="367"/>
                    <a:pt x="34" y="467"/>
                  </a:cubicBezTo>
                  <a:cubicBezTo>
                    <a:pt x="0" y="534"/>
                    <a:pt x="0" y="567"/>
                    <a:pt x="34" y="601"/>
                  </a:cubicBezTo>
                  <a:cubicBezTo>
                    <a:pt x="34" y="634"/>
                    <a:pt x="101" y="701"/>
                    <a:pt x="134" y="701"/>
                  </a:cubicBezTo>
                  <a:cubicBezTo>
                    <a:pt x="501" y="634"/>
                    <a:pt x="901" y="601"/>
                    <a:pt x="1301" y="567"/>
                  </a:cubicBezTo>
                  <a:cubicBezTo>
                    <a:pt x="1668" y="534"/>
                    <a:pt x="2069" y="467"/>
                    <a:pt x="2469" y="400"/>
                  </a:cubicBezTo>
                  <a:cubicBezTo>
                    <a:pt x="2602" y="367"/>
                    <a:pt x="2636" y="267"/>
                    <a:pt x="2636" y="134"/>
                  </a:cubicBezTo>
                  <a:cubicBezTo>
                    <a:pt x="2602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129200" y="3302825"/>
              <a:ext cx="66725" cy="17525"/>
            </a:xfrm>
            <a:custGeom>
              <a:avLst/>
              <a:gdLst/>
              <a:ahLst/>
              <a:cxnLst/>
              <a:rect l="l" t="t" r="r" b="b"/>
              <a:pathLst>
                <a:path w="2669" h="701" extrusionOk="0">
                  <a:moveTo>
                    <a:pt x="2435" y="0"/>
                  </a:moveTo>
                  <a:cubicBezTo>
                    <a:pt x="2068" y="34"/>
                    <a:pt x="1635" y="134"/>
                    <a:pt x="1268" y="200"/>
                  </a:cubicBezTo>
                  <a:cubicBezTo>
                    <a:pt x="834" y="300"/>
                    <a:pt x="467" y="367"/>
                    <a:pt x="100" y="501"/>
                  </a:cubicBezTo>
                  <a:cubicBezTo>
                    <a:pt x="67" y="501"/>
                    <a:pt x="0" y="534"/>
                    <a:pt x="100" y="634"/>
                  </a:cubicBezTo>
                  <a:cubicBezTo>
                    <a:pt x="100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4" y="567"/>
                  </a:cubicBezTo>
                  <a:cubicBezTo>
                    <a:pt x="1701" y="534"/>
                    <a:pt x="2135" y="501"/>
                    <a:pt x="2502" y="400"/>
                  </a:cubicBezTo>
                  <a:cubicBezTo>
                    <a:pt x="2635" y="367"/>
                    <a:pt x="2669" y="300"/>
                    <a:pt x="2669" y="167"/>
                  </a:cubicBezTo>
                  <a:cubicBezTo>
                    <a:pt x="2635" y="34"/>
                    <a:pt x="2535" y="0"/>
                    <a:pt x="2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2137525" y="3352850"/>
              <a:ext cx="66750" cy="17550"/>
            </a:xfrm>
            <a:custGeom>
              <a:avLst/>
              <a:gdLst/>
              <a:ahLst/>
              <a:cxnLst/>
              <a:rect l="l" t="t" r="r" b="b"/>
              <a:pathLst>
                <a:path w="2670" h="702" extrusionOk="0">
                  <a:moveTo>
                    <a:pt x="2436" y="1"/>
                  </a:moveTo>
                  <a:cubicBezTo>
                    <a:pt x="2069" y="34"/>
                    <a:pt x="1635" y="134"/>
                    <a:pt x="1268" y="201"/>
                  </a:cubicBezTo>
                  <a:cubicBezTo>
                    <a:pt x="835" y="301"/>
                    <a:pt x="468" y="368"/>
                    <a:pt x="101" y="501"/>
                  </a:cubicBezTo>
                  <a:cubicBezTo>
                    <a:pt x="67" y="501"/>
                    <a:pt x="1" y="534"/>
                    <a:pt x="101" y="634"/>
                  </a:cubicBezTo>
                  <a:cubicBezTo>
                    <a:pt x="101" y="668"/>
                    <a:pt x="134" y="701"/>
                    <a:pt x="168" y="701"/>
                  </a:cubicBezTo>
                  <a:cubicBezTo>
                    <a:pt x="534" y="668"/>
                    <a:pt x="968" y="634"/>
                    <a:pt x="1335" y="568"/>
                  </a:cubicBezTo>
                  <a:cubicBezTo>
                    <a:pt x="1702" y="534"/>
                    <a:pt x="2136" y="501"/>
                    <a:pt x="2503" y="401"/>
                  </a:cubicBezTo>
                  <a:cubicBezTo>
                    <a:pt x="2636" y="368"/>
                    <a:pt x="2669" y="301"/>
                    <a:pt x="2669" y="167"/>
                  </a:cubicBezTo>
                  <a:cubicBezTo>
                    <a:pt x="2636" y="34"/>
                    <a:pt x="2536" y="1"/>
                    <a:pt x="2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2143375" y="3406225"/>
              <a:ext cx="65075" cy="17525"/>
            </a:xfrm>
            <a:custGeom>
              <a:avLst/>
              <a:gdLst/>
              <a:ahLst/>
              <a:cxnLst/>
              <a:rect l="l" t="t" r="r" b="b"/>
              <a:pathLst>
                <a:path w="2603" h="701" extrusionOk="0">
                  <a:moveTo>
                    <a:pt x="2369" y="0"/>
                  </a:moveTo>
                  <a:cubicBezTo>
                    <a:pt x="2002" y="34"/>
                    <a:pt x="1568" y="101"/>
                    <a:pt x="1201" y="201"/>
                  </a:cubicBezTo>
                  <a:cubicBezTo>
                    <a:pt x="767" y="267"/>
                    <a:pt x="401" y="367"/>
                    <a:pt x="34" y="467"/>
                  </a:cubicBezTo>
                  <a:cubicBezTo>
                    <a:pt x="34" y="534"/>
                    <a:pt x="0" y="568"/>
                    <a:pt x="34" y="601"/>
                  </a:cubicBezTo>
                  <a:cubicBezTo>
                    <a:pt x="34" y="634"/>
                    <a:pt x="67" y="701"/>
                    <a:pt x="100" y="701"/>
                  </a:cubicBezTo>
                  <a:cubicBezTo>
                    <a:pt x="467" y="634"/>
                    <a:pt x="901" y="601"/>
                    <a:pt x="1268" y="568"/>
                  </a:cubicBezTo>
                  <a:cubicBezTo>
                    <a:pt x="1635" y="534"/>
                    <a:pt x="2068" y="467"/>
                    <a:pt x="2435" y="401"/>
                  </a:cubicBezTo>
                  <a:cubicBezTo>
                    <a:pt x="2569" y="367"/>
                    <a:pt x="2602" y="267"/>
                    <a:pt x="2602" y="134"/>
                  </a:cubicBezTo>
                  <a:cubicBezTo>
                    <a:pt x="2569" y="34"/>
                    <a:pt x="2502" y="0"/>
                    <a:pt x="2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2133350" y="3462925"/>
              <a:ext cx="85925" cy="20050"/>
            </a:xfrm>
            <a:custGeom>
              <a:avLst/>
              <a:gdLst/>
              <a:ahLst/>
              <a:cxnLst/>
              <a:rect l="l" t="t" r="r" b="b"/>
              <a:pathLst>
                <a:path w="3437" h="802" extrusionOk="0">
                  <a:moveTo>
                    <a:pt x="3170" y="1"/>
                  </a:moveTo>
                  <a:cubicBezTo>
                    <a:pt x="2670" y="67"/>
                    <a:pt x="2136" y="168"/>
                    <a:pt x="1635" y="268"/>
                  </a:cubicBezTo>
                  <a:cubicBezTo>
                    <a:pt x="1102" y="334"/>
                    <a:pt x="601" y="468"/>
                    <a:pt x="101" y="601"/>
                  </a:cubicBezTo>
                  <a:cubicBezTo>
                    <a:pt x="68" y="601"/>
                    <a:pt x="1" y="635"/>
                    <a:pt x="101" y="701"/>
                  </a:cubicBezTo>
                  <a:cubicBezTo>
                    <a:pt x="101" y="768"/>
                    <a:pt x="134" y="801"/>
                    <a:pt x="168" y="801"/>
                  </a:cubicBezTo>
                  <a:cubicBezTo>
                    <a:pt x="668" y="768"/>
                    <a:pt x="1235" y="701"/>
                    <a:pt x="1736" y="635"/>
                  </a:cubicBezTo>
                  <a:cubicBezTo>
                    <a:pt x="2236" y="568"/>
                    <a:pt x="2770" y="501"/>
                    <a:pt x="3270" y="434"/>
                  </a:cubicBezTo>
                  <a:cubicBezTo>
                    <a:pt x="3403" y="368"/>
                    <a:pt x="3437" y="301"/>
                    <a:pt x="3437" y="168"/>
                  </a:cubicBezTo>
                  <a:cubicBezTo>
                    <a:pt x="3403" y="101"/>
                    <a:pt x="3303" y="1"/>
                    <a:pt x="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2156700" y="351130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extrusionOk="0">
                  <a:moveTo>
                    <a:pt x="2403" y="0"/>
                  </a:moveTo>
                  <a:cubicBezTo>
                    <a:pt x="2036" y="34"/>
                    <a:pt x="1635" y="134"/>
                    <a:pt x="1235" y="201"/>
                  </a:cubicBezTo>
                  <a:cubicBezTo>
                    <a:pt x="835" y="301"/>
                    <a:pt x="468" y="367"/>
                    <a:pt x="68" y="501"/>
                  </a:cubicBezTo>
                  <a:cubicBezTo>
                    <a:pt x="34" y="534"/>
                    <a:pt x="1" y="534"/>
                    <a:pt x="68" y="634"/>
                  </a:cubicBezTo>
                  <a:cubicBezTo>
                    <a:pt x="68" y="668"/>
                    <a:pt x="134" y="701"/>
                    <a:pt x="168" y="701"/>
                  </a:cubicBezTo>
                  <a:cubicBezTo>
                    <a:pt x="535" y="668"/>
                    <a:pt x="935" y="634"/>
                    <a:pt x="1335" y="568"/>
                  </a:cubicBezTo>
                  <a:cubicBezTo>
                    <a:pt x="1702" y="534"/>
                    <a:pt x="2102" y="501"/>
                    <a:pt x="2503" y="401"/>
                  </a:cubicBezTo>
                  <a:cubicBezTo>
                    <a:pt x="2636" y="367"/>
                    <a:pt x="2670" y="301"/>
                    <a:pt x="2670" y="167"/>
                  </a:cubicBezTo>
                  <a:cubicBezTo>
                    <a:pt x="2636" y="34"/>
                    <a:pt x="2536" y="0"/>
                    <a:pt x="2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2165875" y="3561325"/>
              <a:ext cx="65925" cy="17550"/>
            </a:xfrm>
            <a:custGeom>
              <a:avLst/>
              <a:gdLst/>
              <a:ahLst/>
              <a:cxnLst/>
              <a:rect l="l" t="t" r="r" b="b"/>
              <a:pathLst>
                <a:path w="2637" h="702" extrusionOk="0">
                  <a:moveTo>
                    <a:pt x="2369" y="1"/>
                  </a:moveTo>
                  <a:cubicBezTo>
                    <a:pt x="2002" y="34"/>
                    <a:pt x="1602" y="134"/>
                    <a:pt x="1202" y="201"/>
                  </a:cubicBezTo>
                  <a:cubicBezTo>
                    <a:pt x="801" y="301"/>
                    <a:pt x="435" y="368"/>
                    <a:pt x="34" y="501"/>
                  </a:cubicBezTo>
                  <a:cubicBezTo>
                    <a:pt x="1" y="501"/>
                    <a:pt x="1" y="535"/>
                    <a:pt x="34" y="635"/>
                  </a:cubicBezTo>
                  <a:cubicBezTo>
                    <a:pt x="34" y="668"/>
                    <a:pt x="101" y="701"/>
                    <a:pt x="134" y="701"/>
                  </a:cubicBezTo>
                  <a:cubicBezTo>
                    <a:pt x="501" y="668"/>
                    <a:pt x="902" y="635"/>
                    <a:pt x="1302" y="568"/>
                  </a:cubicBezTo>
                  <a:cubicBezTo>
                    <a:pt x="1669" y="535"/>
                    <a:pt x="2069" y="501"/>
                    <a:pt x="2469" y="401"/>
                  </a:cubicBezTo>
                  <a:cubicBezTo>
                    <a:pt x="2603" y="368"/>
                    <a:pt x="2636" y="301"/>
                    <a:pt x="2636" y="168"/>
                  </a:cubicBezTo>
                  <a:cubicBezTo>
                    <a:pt x="2603" y="34"/>
                    <a:pt x="2503" y="1"/>
                    <a:pt x="23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2170050" y="3615550"/>
              <a:ext cx="66750" cy="17525"/>
            </a:xfrm>
            <a:custGeom>
              <a:avLst/>
              <a:gdLst/>
              <a:ahLst/>
              <a:cxnLst/>
              <a:rect l="l" t="t" r="r" b="b"/>
              <a:pathLst>
                <a:path w="2670" h="701" extrusionOk="0">
                  <a:moveTo>
                    <a:pt x="2436" y="0"/>
                  </a:moveTo>
                  <a:cubicBezTo>
                    <a:pt x="2035" y="33"/>
                    <a:pt x="1635" y="134"/>
                    <a:pt x="1268" y="200"/>
                  </a:cubicBezTo>
                  <a:cubicBezTo>
                    <a:pt x="835" y="300"/>
                    <a:pt x="468" y="367"/>
                    <a:pt x="101" y="500"/>
                  </a:cubicBezTo>
                  <a:cubicBezTo>
                    <a:pt x="34" y="500"/>
                    <a:pt x="1" y="534"/>
                    <a:pt x="67" y="634"/>
                  </a:cubicBezTo>
                  <a:cubicBezTo>
                    <a:pt x="67" y="667"/>
                    <a:pt x="134" y="701"/>
                    <a:pt x="167" y="701"/>
                  </a:cubicBezTo>
                  <a:cubicBezTo>
                    <a:pt x="534" y="667"/>
                    <a:pt x="968" y="634"/>
                    <a:pt x="1335" y="567"/>
                  </a:cubicBezTo>
                  <a:cubicBezTo>
                    <a:pt x="1702" y="534"/>
                    <a:pt x="2136" y="500"/>
                    <a:pt x="2502" y="400"/>
                  </a:cubicBezTo>
                  <a:cubicBezTo>
                    <a:pt x="2636" y="367"/>
                    <a:pt x="2669" y="300"/>
                    <a:pt x="2669" y="167"/>
                  </a:cubicBezTo>
                  <a:cubicBezTo>
                    <a:pt x="2636" y="33"/>
                    <a:pt x="2536" y="0"/>
                    <a:pt x="2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1883175" y="3549650"/>
              <a:ext cx="33400" cy="45125"/>
            </a:xfrm>
            <a:custGeom>
              <a:avLst/>
              <a:gdLst/>
              <a:ahLst/>
              <a:cxnLst/>
              <a:rect l="l" t="t" r="r" b="b"/>
              <a:pathLst>
                <a:path w="1336" h="1805" extrusionOk="0">
                  <a:moveTo>
                    <a:pt x="368" y="0"/>
                  </a:moveTo>
                  <a:cubicBezTo>
                    <a:pt x="301" y="0"/>
                    <a:pt x="201" y="67"/>
                    <a:pt x="168" y="67"/>
                  </a:cubicBezTo>
                  <a:cubicBezTo>
                    <a:pt x="134" y="67"/>
                    <a:pt x="101" y="101"/>
                    <a:pt x="101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68" y="281"/>
                    <a:pt x="111" y="281"/>
                  </a:cubicBezTo>
                  <a:cubicBezTo>
                    <a:pt x="129" y="281"/>
                    <a:pt x="148" y="277"/>
                    <a:pt x="168" y="267"/>
                  </a:cubicBezTo>
                  <a:lnTo>
                    <a:pt x="535" y="267"/>
                  </a:lnTo>
                  <a:cubicBezTo>
                    <a:pt x="601" y="267"/>
                    <a:pt x="635" y="301"/>
                    <a:pt x="668" y="301"/>
                  </a:cubicBezTo>
                  <a:cubicBezTo>
                    <a:pt x="701" y="301"/>
                    <a:pt x="768" y="334"/>
                    <a:pt x="768" y="334"/>
                  </a:cubicBezTo>
                  <a:cubicBezTo>
                    <a:pt x="768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8" y="1001"/>
                  </a:cubicBezTo>
                  <a:cubicBezTo>
                    <a:pt x="134" y="1401"/>
                    <a:pt x="334" y="1768"/>
                    <a:pt x="668" y="1802"/>
                  </a:cubicBezTo>
                  <a:cubicBezTo>
                    <a:pt x="689" y="1804"/>
                    <a:pt x="710" y="1805"/>
                    <a:pt x="731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4"/>
                    <a:pt x="1302" y="768"/>
                    <a:pt x="1302" y="701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35" y="434"/>
                    <a:pt x="1168" y="401"/>
                  </a:cubicBezTo>
                  <a:cubicBezTo>
                    <a:pt x="1135" y="334"/>
                    <a:pt x="1102" y="267"/>
                    <a:pt x="1068" y="234"/>
                  </a:cubicBezTo>
                  <a:cubicBezTo>
                    <a:pt x="1002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2015775" y="3566325"/>
              <a:ext cx="33375" cy="45150"/>
            </a:xfrm>
            <a:custGeom>
              <a:avLst/>
              <a:gdLst/>
              <a:ahLst/>
              <a:cxnLst/>
              <a:rect l="l" t="t" r="r" b="b"/>
              <a:pathLst>
                <a:path w="1335" h="1806" extrusionOk="0">
                  <a:moveTo>
                    <a:pt x="368" y="1"/>
                  </a:moveTo>
                  <a:cubicBezTo>
                    <a:pt x="301" y="1"/>
                    <a:pt x="201" y="67"/>
                    <a:pt x="167" y="67"/>
                  </a:cubicBezTo>
                  <a:cubicBezTo>
                    <a:pt x="134" y="67"/>
                    <a:pt x="67" y="101"/>
                    <a:pt x="67" y="101"/>
                  </a:cubicBezTo>
                  <a:cubicBezTo>
                    <a:pt x="34" y="101"/>
                    <a:pt x="1" y="167"/>
                    <a:pt x="34" y="234"/>
                  </a:cubicBezTo>
                  <a:cubicBezTo>
                    <a:pt x="34" y="258"/>
                    <a:pt x="51" y="281"/>
                    <a:pt x="96" y="281"/>
                  </a:cubicBezTo>
                  <a:cubicBezTo>
                    <a:pt x="114" y="281"/>
                    <a:pt x="138" y="277"/>
                    <a:pt x="167" y="267"/>
                  </a:cubicBezTo>
                  <a:lnTo>
                    <a:pt x="534" y="267"/>
                  </a:lnTo>
                  <a:cubicBezTo>
                    <a:pt x="568" y="267"/>
                    <a:pt x="634" y="301"/>
                    <a:pt x="668" y="301"/>
                  </a:cubicBezTo>
                  <a:cubicBezTo>
                    <a:pt x="701" y="301"/>
                    <a:pt x="734" y="334"/>
                    <a:pt x="734" y="334"/>
                  </a:cubicBezTo>
                  <a:cubicBezTo>
                    <a:pt x="734" y="334"/>
                    <a:pt x="801" y="334"/>
                    <a:pt x="801" y="401"/>
                  </a:cubicBezTo>
                  <a:cubicBezTo>
                    <a:pt x="501" y="401"/>
                    <a:pt x="201" y="634"/>
                    <a:pt x="167" y="1001"/>
                  </a:cubicBezTo>
                  <a:cubicBezTo>
                    <a:pt x="134" y="1402"/>
                    <a:pt x="334" y="1769"/>
                    <a:pt x="668" y="1802"/>
                  </a:cubicBezTo>
                  <a:cubicBezTo>
                    <a:pt x="689" y="1804"/>
                    <a:pt x="710" y="1805"/>
                    <a:pt x="730" y="1805"/>
                  </a:cubicBezTo>
                  <a:cubicBezTo>
                    <a:pt x="1038" y="1805"/>
                    <a:pt x="1304" y="1574"/>
                    <a:pt x="1335" y="1168"/>
                  </a:cubicBezTo>
                  <a:cubicBezTo>
                    <a:pt x="1335" y="935"/>
                    <a:pt x="1302" y="768"/>
                    <a:pt x="1302" y="734"/>
                  </a:cubicBezTo>
                  <a:cubicBezTo>
                    <a:pt x="1302" y="668"/>
                    <a:pt x="1268" y="634"/>
                    <a:pt x="1268" y="568"/>
                  </a:cubicBezTo>
                  <a:cubicBezTo>
                    <a:pt x="1268" y="501"/>
                    <a:pt x="1201" y="434"/>
                    <a:pt x="1168" y="401"/>
                  </a:cubicBezTo>
                  <a:cubicBezTo>
                    <a:pt x="1135" y="334"/>
                    <a:pt x="1101" y="267"/>
                    <a:pt x="1035" y="234"/>
                  </a:cubicBezTo>
                  <a:cubicBezTo>
                    <a:pt x="1001" y="167"/>
                    <a:pt x="935" y="134"/>
                    <a:pt x="868" y="101"/>
                  </a:cubicBezTo>
                  <a:cubicBezTo>
                    <a:pt x="835" y="67"/>
                    <a:pt x="768" y="67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2026625" y="3611950"/>
              <a:ext cx="98425" cy="93900"/>
            </a:xfrm>
            <a:custGeom>
              <a:avLst/>
              <a:gdLst/>
              <a:ahLst/>
              <a:cxnLst/>
              <a:rect l="l" t="t" r="r" b="b"/>
              <a:pathLst>
                <a:path w="3937" h="3756" extrusionOk="0">
                  <a:moveTo>
                    <a:pt x="2006" y="1"/>
                  </a:moveTo>
                  <a:cubicBezTo>
                    <a:pt x="1052" y="1"/>
                    <a:pt x="225" y="677"/>
                    <a:pt x="100" y="1645"/>
                  </a:cubicBezTo>
                  <a:cubicBezTo>
                    <a:pt x="0" y="2679"/>
                    <a:pt x="701" y="3613"/>
                    <a:pt x="1735" y="3746"/>
                  </a:cubicBezTo>
                  <a:cubicBezTo>
                    <a:pt x="1801" y="3753"/>
                    <a:pt x="1866" y="3756"/>
                    <a:pt x="1931" y="3756"/>
                  </a:cubicBezTo>
                  <a:cubicBezTo>
                    <a:pt x="2885" y="3756"/>
                    <a:pt x="3711" y="3080"/>
                    <a:pt x="3836" y="2112"/>
                  </a:cubicBezTo>
                  <a:cubicBezTo>
                    <a:pt x="3936" y="1078"/>
                    <a:pt x="3203" y="144"/>
                    <a:pt x="2202" y="10"/>
                  </a:cubicBezTo>
                  <a:cubicBezTo>
                    <a:pt x="2136" y="4"/>
                    <a:pt x="2071" y="1"/>
                    <a:pt x="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1791450" y="3581775"/>
              <a:ext cx="99275" cy="93400"/>
            </a:xfrm>
            <a:custGeom>
              <a:avLst/>
              <a:gdLst/>
              <a:ahLst/>
              <a:cxnLst/>
              <a:rect l="l" t="t" r="r" b="b"/>
              <a:pathLst>
                <a:path w="3971" h="3736" extrusionOk="0">
                  <a:moveTo>
                    <a:pt x="1986" y="1"/>
                  </a:moveTo>
                  <a:cubicBezTo>
                    <a:pt x="1031" y="1"/>
                    <a:pt x="257" y="699"/>
                    <a:pt x="134" y="1651"/>
                  </a:cubicBezTo>
                  <a:cubicBezTo>
                    <a:pt x="1" y="2652"/>
                    <a:pt x="734" y="3552"/>
                    <a:pt x="1768" y="3719"/>
                  </a:cubicBezTo>
                  <a:cubicBezTo>
                    <a:pt x="1853" y="3730"/>
                    <a:pt x="1937" y="3735"/>
                    <a:pt x="2020" y="3735"/>
                  </a:cubicBezTo>
                  <a:cubicBezTo>
                    <a:pt x="2950" y="3735"/>
                    <a:pt x="3745" y="3067"/>
                    <a:pt x="3837" y="2118"/>
                  </a:cubicBezTo>
                  <a:cubicBezTo>
                    <a:pt x="3970" y="1050"/>
                    <a:pt x="3270" y="150"/>
                    <a:pt x="2235" y="16"/>
                  </a:cubicBezTo>
                  <a:cubicBezTo>
                    <a:pt x="2151" y="6"/>
                    <a:pt x="2068" y="1"/>
                    <a:pt x="1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1928225" y="3590175"/>
              <a:ext cx="74225" cy="38050"/>
            </a:xfrm>
            <a:custGeom>
              <a:avLst/>
              <a:gdLst/>
              <a:ahLst/>
              <a:cxnLst/>
              <a:rect l="l" t="t" r="r" b="b"/>
              <a:pathLst>
                <a:path w="2969" h="1522" extrusionOk="0">
                  <a:moveTo>
                    <a:pt x="191" y="0"/>
                  </a:moveTo>
                  <a:cubicBezTo>
                    <a:pt x="173" y="0"/>
                    <a:pt x="153" y="4"/>
                    <a:pt x="134" y="14"/>
                  </a:cubicBezTo>
                  <a:cubicBezTo>
                    <a:pt x="33" y="14"/>
                    <a:pt x="0" y="81"/>
                    <a:pt x="0" y="181"/>
                  </a:cubicBezTo>
                  <a:cubicBezTo>
                    <a:pt x="67" y="514"/>
                    <a:pt x="234" y="815"/>
                    <a:pt x="467" y="1048"/>
                  </a:cubicBezTo>
                  <a:cubicBezTo>
                    <a:pt x="667" y="1315"/>
                    <a:pt x="1001" y="1482"/>
                    <a:pt x="1368" y="1515"/>
                  </a:cubicBezTo>
                  <a:cubicBezTo>
                    <a:pt x="1409" y="1519"/>
                    <a:pt x="1453" y="1521"/>
                    <a:pt x="1497" y="1521"/>
                  </a:cubicBezTo>
                  <a:cubicBezTo>
                    <a:pt x="1807" y="1521"/>
                    <a:pt x="2164" y="1419"/>
                    <a:pt x="2368" y="1215"/>
                  </a:cubicBezTo>
                  <a:cubicBezTo>
                    <a:pt x="2669" y="981"/>
                    <a:pt x="2835" y="714"/>
                    <a:pt x="2936" y="381"/>
                  </a:cubicBezTo>
                  <a:cubicBezTo>
                    <a:pt x="2969" y="314"/>
                    <a:pt x="2936" y="281"/>
                    <a:pt x="2869" y="214"/>
                  </a:cubicBezTo>
                  <a:cubicBezTo>
                    <a:pt x="2852" y="181"/>
                    <a:pt x="2810" y="164"/>
                    <a:pt x="2769" y="164"/>
                  </a:cubicBezTo>
                  <a:cubicBezTo>
                    <a:pt x="2727" y="164"/>
                    <a:pt x="2685" y="181"/>
                    <a:pt x="2669" y="214"/>
                  </a:cubicBezTo>
                  <a:cubicBezTo>
                    <a:pt x="2502" y="448"/>
                    <a:pt x="2302" y="614"/>
                    <a:pt x="2102" y="714"/>
                  </a:cubicBezTo>
                  <a:cubicBezTo>
                    <a:pt x="1923" y="816"/>
                    <a:pt x="1764" y="860"/>
                    <a:pt x="1610" y="860"/>
                  </a:cubicBezTo>
                  <a:cubicBezTo>
                    <a:pt x="1562" y="860"/>
                    <a:pt x="1515" y="856"/>
                    <a:pt x="1468" y="848"/>
                  </a:cubicBezTo>
                  <a:cubicBezTo>
                    <a:pt x="1268" y="848"/>
                    <a:pt x="1034" y="748"/>
                    <a:pt x="834" y="614"/>
                  </a:cubicBezTo>
                  <a:cubicBezTo>
                    <a:pt x="634" y="481"/>
                    <a:pt x="467" y="281"/>
                    <a:pt x="300" y="47"/>
                  </a:cubicBezTo>
                  <a:cubicBezTo>
                    <a:pt x="277" y="24"/>
                    <a:pt x="23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26"/>
          <p:cNvSpPr/>
          <p:nvPr/>
        </p:nvSpPr>
        <p:spPr>
          <a:xfrm>
            <a:off x="834455" y="633248"/>
            <a:ext cx="96003" cy="95065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986855" y="785648"/>
            <a:ext cx="96003" cy="95065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6"/>
          <p:cNvSpPr/>
          <p:nvPr/>
        </p:nvSpPr>
        <p:spPr>
          <a:xfrm>
            <a:off x="7659699" y="183770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6"/>
          <p:cNvSpPr>
            <a:spLocks noGrp="1"/>
          </p:cNvSpPr>
          <p:nvPr>
            <p:ph type="pic" idx="2"/>
          </p:nvPr>
        </p:nvSpPr>
        <p:spPr>
          <a:xfrm>
            <a:off x="5228725" y="1243728"/>
            <a:ext cx="3349200" cy="26259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8_1_1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44" name="Google Shape;544;p27"/>
          <p:cNvSpPr txBox="1">
            <a:spLocks noGrp="1"/>
          </p:cNvSpPr>
          <p:nvPr>
            <p:ph type="subTitle" idx="1"/>
          </p:nvPr>
        </p:nvSpPr>
        <p:spPr>
          <a:xfrm flipH="1">
            <a:off x="1058171" y="2873517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5" name="Google Shape;545;p27"/>
          <p:cNvSpPr txBox="1">
            <a:spLocks noGrp="1"/>
          </p:cNvSpPr>
          <p:nvPr>
            <p:ph type="title" idx="2"/>
          </p:nvPr>
        </p:nvSpPr>
        <p:spPr>
          <a:xfrm>
            <a:off x="1058171" y="252560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46" name="Google Shape;546;p27"/>
          <p:cNvSpPr txBox="1">
            <a:spLocks noGrp="1"/>
          </p:cNvSpPr>
          <p:nvPr>
            <p:ph type="subTitle" idx="3"/>
          </p:nvPr>
        </p:nvSpPr>
        <p:spPr>
          <a:xfrm flipH="1">
            <a:off x="4712124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7" name="Google Shape;547;p27"/>
          <p:cNvSpPr txBox="1">
            <a:spLocks noGrp="1"/>
          </p:cNvSpPr>
          <p:nvPr>
            <p:ph type="title" idx="4"/>
          </p:nvPr>
        </p:nvSpPr>
        <p:spPr>
          <a:xfrm>
            <a:off x="4712124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48" name="Google Shape;548;p27"/>
          <p:cNvSpPr txBox="1">
            <a:spLocks noGrp="1"/>
          </p:cNvSpPr>
          <p:nvPr>
            <p:ph type="subTitle" idx="5"/>
          </p:nvPr>
        </p:nvSpPr>
        <p:spPr>
          <a:xfrm flipH="1">
            <a:off x="2885224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9" name="Google Shape;549;p27"/>
          <p:cNvSpPr txBox="1">
            <a:spLocks noGrp="1"/>
          </p:cNvSpPr>
          <p:nvPr>
            <p:ph type="title" idx="6"/>
          </p:nvPr>
        </p:nvSpPr>
        <p:spPr>
          <a:xfrm>
            <a:off x="2885224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0" name="Google Shape;550;p27"/>
          <p:cNvSpPr txBox="1">
            <a:spLocks noGrp="1"/>
          </p:cNvSpPr>
          <p:nvPr>
            <p:ph type="subTitle" idx="7"/>
          </p:nvPr>
        </p:nvSpPr>
        <p:spPr>
          <a:xfrm flipH="1">
            <a:off x="6539328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51" name="Google Shape;551;p27"/>
          <p:cNvSpPr txBox="1">
            <a:spLocks noGrp="1"/>
          </p:cNvSpPr>
          <p:nvPr>
            <p:ph type="title" idx="8"/>
          </p:nvPr>
        </p:nvSpPr>
        <p:spPr>
          <a:xfrm>
            <a:off x="6539328" y="2525550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2" name="Google Shape;552;p27"/>
          <p:cNvSpPr/>
          <p:nvPr/>
        </p:nvSpPr>
        <p:spPr>
          <a:xfrm rot="-5400000">
            <a:off x="8213588" y="3222824"/>
            <a:ext cx="1114460" cy="2974263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 rot="-3143597">
            <a:off x="8703901" y="4375846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 rot="2700000">
            <a:off x="-188791" y="-343429"/>
            <a:ext cx="1114234" cy="1297209"/>
          </a:xfrm>
          <a:custGeom>
            <a:avLst/>
            <a:gdLst/>
            <a:ahLst/>
            <a:cxnLst/>
            <a:rect l="l" t="t" r="r" b="b"/>
            <a:pathLst>
              <a:path w="36860" h="42913" extrusionOk="0">
                <a:moveTo>
                  <a:pt x="36451" y="42873"/>
                </a:moveTo>
                <a:cubicBezTo>
                  <a:pt x="36615" y="42913"/>
                  <a:pt x="36780" y="42812"/>
                  <a:pt x="36820" y="42647"/>
                </a:cubicBezTo>
                <a:cubicBezTo>
                  <a:pt x="36860" y="42483"/>
                  <a:pt x="36759" y="42318"/>
                  <a:pt x="36596" y="42278"/>
                </a:cubicBezTo>
                <a:lnTo>
                  <a:pt x="36430" y="42238"/>
                </a:lnTo>
                <a:lnTo>
                  <a:pt x="36265" y="42194"/>
                </a:lnTo>
                <a:lnTo>
                  <a:pt x="36013" y="42125"/>
                </a:lnTo>
                <a:cubicBezTo>
                  <a:pt x="35667" y="42037"/>
                  <a:pt x="35474" y="42504"/>
                  <a:pt x="35780" y="42684"/>
                </a:cubicBezTo>
                <a:cubicBezTo>
                  <a:pt x="35803" y="42699"/>
                  <a:pt x="35827" y="42708"/>
                  <a:pt x="35852" y="42714"/>
                </a:cubicBezTo>
                <a:lnTo>
                  <a:pt x="36109" y="42785"/>
                </a:lnTo>
                <a:lnTo>
                  <a:pt x="36279" y="42829"/>
                </a:lnTo>
                <a:close/>
                <a:moveTo>
                  <a:pt x="1379" y="525"/>
                </a:moveTo>
                <a:cubicBezTo>
                  <a:pt x="1459" y="219"/>
                  <a:pt x="1069" y="1"/>
                  <a:pt x="847" y="257"/>
                </a:cubicBezTo>
                <a:cubicBezTo>
                  <a:pt x="820" y="290"/>
                  <a:pt x="799" y="330"/>
                  <a:pt x="788" y="374"/>
                </a:cubicBezTo>
                <a:lnTo>
                  <a:pt x="752" y="510"/>
                </a:lnTo>
                <a:cubicBezTo>
                  <a:pt x="679" y="801"/>
                  <a:pt x="1042" y="1015"/>
                  <a:pt x="1260" y="806"/>
                </a:cubicBezTo>
                <a:cubicBezTo>
                  <a:pt x="1304" y="766"/>
                  <a:pt x="1333" y="713"/>
                  <a:pt x="1346" y="657"/>
                </a:cubicBezTo>
                <a:close/>
                <a:moveTo>
                  <a:pt x="964" y="2428"/>
                </a:moveTo>
                <a:cubicBezTo>
                  <a:pt x="1021" y="2130"/>
                  <a:pt x="639" y="1937"/>
                  <a:pt x="430" y="2178"/>
                </a:cubicBezTo>
                <a:cubicBezTo>
                  <a:pt x="396" y="2220"/>
                  <a:pt x="373" y="2268"/>
                  <a:pt x="363" y="2321"/>
                </a:cubicBezTo>
                <a:lnTo>
                  <a:pt x="308" y="2633"/>
                </a:lnTo>
                <a:lnTo>
                  <a:pt x="260" y="2933"/>
                </a:lnTo>
                <a:cubicBezTo>
                  <a:pt x="233" y="3100"/>
                  <a:pt x="348" y="3260"/>
                  <a:pt x="518" y="3285"/>
                </a:cubicBezTo>
                <a:cubicBezTo>
                  <a:pt x="685" y="3310"/>
                  <a:pt x="843" y="3193"/>
                  <a:pt x="866" y="3023"/>
                </a:cubicBezTo>
                <a:lnTo>
                  <a:pt x="912" y="2736"/>
                </a:lnTo>
                <a:lnTo>
                  <a:pt x="964" y="2428"/>
                </a:lnTo>
                <a:close/>
                <a:moveTo>
                  <a:pt x="656" y="4819"/>
                </a:moveTo>
                <a:cubicBezTo>
                  <a:pt x="677" y="4484"/>
                  <a:pt x="218" y="4362"/>
                  <a:pt x="73" y="4672"/>
                </a:cubicBezTo>
                <a:cubicBezTo>
                  <a:pt x="59" y="4706"/>
                  <a:pt x="50" y="4741"/>
                  <a:pt x="46" y="4777"/>
                </a:cubicBezTo>
                <a:lnTo>
                  <a:pt x="36" y="4957"/>
                </a:lnTo>
                <a:lnTo>
                  <a:pt x="23" y="5158"/>
                </a:lnTo>
                <a:lnTo>
                  <a:pt x="11" y="5397"/>
                </a:lnTo>
                <a:cubicBezTo>
                  <a:pt x="0" y="5733"/>
                  <a:pt x="463" y="5840"/>
                  <a:pt x="599" y="5523"/>
                </a:cubicBezTo>
                <a:cubicBezTo>
                  <a:pt x="612" y="5490"/>
                  <a:pt x="620" y="5454"/>
                  <a:pt x="620" y="5418"/>
                </a:cubicBezTo>
                <a:lnTo>
                  <a:pt x="633" y="5192"/>
                </a:lnTo>
                <a:lnTo>
                  <a:pt x="644" y="4995"/>
                </a:lnTo>
                <a:lnTo>
                  <a:pt x="656" y="4817"/>
                </a:lnTo>
                <a:close/>
                <a:moveTo>
                  <a:pt x="631" y="7223"/>
                </a:moveTo>
                <a:cubicBezTo>
                  <a:pt x="610" y="6885"/>
                  <a:pt x="136" y="6822"/>
                  <a:pt x="32" y="7156"/>
                </a:cubicBezTo>
                <a:cubicBezTo>
                  <a:pt x="23" y="7189"/>
                  <a:pt x="19" y="7223"/>
                  <a:pt x="21" y="7258"/>
                </a:cubicBezTo>
                <a:lnTo>
                  <a:pt x="36" y="7480"/>
                </a:lnTo>
                <a:lnTo>
                  <a:pt x="48" y="7665"/>
                </a:lnTo>
                <a:lnTo>
                  <a:pt x="67" y="7881"/>
                </a:lnTo>
                <a:cubicBezTo>
                  <a:pt x="97" y="8187"/>
                  <a:pt x="522" y="8264"/>
                  <a:pt x="652" y="7969"/>
                </a:cubicBezTo>
                <a:cubicBezTo>
                  <a:pt x="673" y="7921"/>
                  <a:pt x="681" y="7868"/>
                  <a:pt x="675" y="7818"/>
                </a:cubicBezTo>
                <a:lnTo>
                  <a:pt x="658" y="7617"/>
                </a:lnTo>
                <a:lnTo>
                  <a:pt x="644" y="7439"/>
                </a:lnTo>
                <a:close/>
                <a:moveTo>
                  <a:pt x="949" y="9593"/>
                </a:moveTo>
                <a:cubicBezTo>
                  <a:pt x="878" y="9274"/>
                  <a:pt x="415" y="9272"/>
                  <a:pt x="350" y="9606"/>
                </a:cubicBezTo>
                <a:cubicBezTo>
                  <a:pt x="342" y="9645"/>
                  <a:pt x="344" y="9685"/>
                  <a:pt x="352" y="9725"/>
                </a:cubicBezTo>
                <a:lnTo>
                  <a:pt x="400" y="9941"/>
                </a:lnTo>
                <a:lnTo>
                  <a:pt x="440" y="10106"/>
                </a:lnTo>
                <a:lnTo>
                  <a:pt x="499" y="10333"/>
                </a:lnTo>
                <a:cubicBezTo>
                  <a:pt x="545" y="10494"/>
                  <a:pt x="713" y="10588"/>
                  <a:pt x="874" y="10544"/>
                </a:cubicBezTo>
                <a:cubicBezTo>
                  <a:pt x="1035" y="10500"/>
                  <a:pt x="1130" y="10335"/>
                  <a:pt x="1088" y="10171"/>
                </a:cubicBezTo>
                <a:lnTo>
                  <a:pt x="1033" y="9960"/>
                </a:lnTo>
                <a:lnTo>
                  <a:pt x="996" y="9803"/>
                </a:lnTo>
                <a:lnTo>
                  <a:pt x="949" y="9595"/>
                </a:lnTo>
                <a:close/>
                <a:moveTo>
                  <a:pt x="1668" y="11865"/>
                </a:moveTo>
                <a:cubicBezTo>
                  <a:pt x="1532" y="11550"/>
                  <a:pt x="1058" y="11664"/>
                  <a:pt x="1082" y="12009"/>
                </a:cubicBezTo>
                <a:cubicBezTo>
                  <a:pt x="1084" y="12043"/>
                  <a:pt x="1092" y="12074"/>
                  <a:pt x="1105" y="12106"/>
                </a:cubicBezTo>
                <a:lnTo>
                  <a:pt x="1182" y="12282"/>
                </a:lnTo>
                <a:lnTo>
                  <a:pt x="1247" y="12426"/>
                </a:lnTo>
                <a:lnTo>
                  <a:pt x="1314" y="12571"/>
                </a:lnTo>
                <a:lnTo>
                  <a:pt x="1364" y="12676"/>
                </a:lnTo>
                <a:cubicBezTo>
                  <a:pt x="1505" y="12967"/>
                  <a:pt x="1955" y="12864"/>
                  <a:pt x="1945" y="12525"/>
                </a:cubicBezTo>
                <a:cubicBezTo>
                  <a:pt x="1943" y="12483"/>
                  <a:pt x="1932" y="12443"/>
                  <a:pt x="1914" y="12408"/>
                </a:cubicBezTo>
                <a:lnTo>
                  <a:pt x="1865" y="12309"/>
                </a:lnTo>
                <a:lnTo>
                  <a:pt x="1802" y="12173"/>
                </a:lnTo>
                <a:lnTo>
                  <a:pt x="1740" y="12034"/>
                </a:lnTo>
                <a:lnTo>
                  <a:pt x="1666" y="11865"/>
                </a:lnTo>
                <a:close/>
                <a:moveTo>
                  <a:pt x="2810" y="13950"/>
                </a:moveTo>
                <a:cubicBezTo>
                  <a:pt x="2628" y="13688"/>
                  <a:pt x="2215" y="13847"/>
                  <a:pt x="2259" y="14168"/>
                </a:cubicBezTo>
                <a:cubicBezTo>
                  <a:pt x="2266" y="14214"/>
                  <a:pt x="2282" y="14258"/>
                  <a:pt x="2310" y="14298"/>
                </a:cubicBezTo>
                <a:lnTo>
                  <a:pt x="2416" y="14451"/>
                </a:lnTo>
                <a:lnTo>
                  <a:pt x="2507" y="14574"/>
                </a:lnTo>
                <a:lnTo>
                  <a:pt x="2597" y="14698"/>
                </a:lnTo>
                <a:lnTo>
                  <a:pt x="2678" y="14803"/>
                </a:lnTo>
                <a:cubicBezTo>
                  <a:pt x="2781" y="14941"/>
                  <a:pt x="2974" y="14968"/>
                  <a:pt x="3110" y="14864"/>
                </a:cubicBezTo>
                <a:cubicBezTo>
                  <a:pt x="3246" y="14759"/>
                  <a:pt x="3269" y="14564"/>
                  <a:pt x="3163" y="14432"/>
                </a:cubicBezTo>
                <a:lnTo>
                  <a:pt x="3085" y="14331"/>
                </a:lnTo>
                <a:lnTo>
                  <a:pt x="2999" y="14214"/>
                </a:lnTo>
                <a:lnTo>
                  <a:pt x="2913" y="14097"/>
                </a:lnTo>
                <a:close/>
                <a:moveTo>
                  <a:pt x="4351" y="15761"/>
                </a:moveTo>
                <a:cubicBezTo>
                  <a:pt x="4089" y="15520"/>
                  <a:pt x="3697" y="15834"/>
                  <a:pt x="3881" y="16144"/>
                </a:cubicBezTo>
                <a:cubicBezTo>
                  <a:pt x="3896" y="16165"/>
                  <a:pt x="3913" y="16186"/>
                  <a:pt x="3932" y="16205"/>
                </a:cubicBezTo>
                <a:lnTo>
                  <a:pt x="4018" y="16287"/>
                </a:lnTo>
                <a:lnTo>
                  <a:pt x="4127" y="16391"/>
                </a:lnTo>
                <a:lnTo>
                  <a:pt x="4240" y="16494"/>
                </a:lnTo>
                <a:lnTo>
                  <a:pt x="4391" y="16628"/>
                </a:lnTo>
                <a:cubicBezTo>
                  <a:pt x="4519" y="16739"/>
                  <a:pt x="4711" y="16725"/>
                  <a:pt x="4822" y="16597"/>
                </a:cubicBezTo>
                <a:cubicBezTo>
                  <a:pt x="4931" y="16469"/>
                  <a:pt x="4919" y="16276"/>
                  <a:pt x="4789" y="16165"/>
                </a:cubicBezTo>
                <a:lnTo>
                  <a:pt x="4651" y="16039"/>
                </a:lnTo>
                <a:lnTo>
                  <a:pt x="4542" y="15943"/>
                </a:lnTo>
                <a:lnTo>
                  <a:pt x="4437" y="15842"/>
                </a:lnTo>
                <a:lnTo>
                  <a:pt x="4353" y="15761"/>
                </a:lnTo>
                <a:close/>
                <a:moveTo>
                  <a:pt x="6214" y="17253"/>
                </a:moveTo>
                <a:cubicBezTo>
                  <a:pt x="6074" y="17161"/>
                  <a:pt x="5883" y="17198"/>
                  <a:pt x="5791" y="17339"/>
                </a:cubicBezTo>
                <a:cubicBezTo>
                  <a:pt x="5698" y="17481"/>
                  <a:pt x="5736" y="17670"/>
                  <a:pt x="5877" y="17762"/>
                </a:cubicBezTo>
                <a:lnTo>
                  <a:pt x="6061" y="17884"/>
                </a:lnTo>
                <a:lnTo>
                  <a:pt x="6191" y="17965"/>
                </a:lnTo>
                <a:lnTo>
                  <a:pt x="6323" y="18047"/>
                </a:lnTo>
                <a:lnTo>
                  <a:pt x="6405" y="18097"/>
                </a:lnTo>
                <a:cubicBezTo>
                  <a:pt x="6461" y="18131"/>
                  <a:pt x="6526" y="18146"/>
                  <a:pt x="6593" y="18139"/>
                </a:cubicBezTo>
                <a:cubicBezTo>
                  <a:pt x="6885" y="18110"/>
                  <a:pt x="6971" y="17726"/>
                  <a:pt x="6721" y="17573"/>
                </a:cubicBezTo>
                <a:lnTo>
                  <a:pt x="6518" y="17450"/>
                </a:lnTo>
                <a:lnTo>
                  <a:pt x="6392" y="17368"/>
                </a:lnTo>
                <a:lnTo>
                  <a:pt x="6216" y="17253"/>
                </a:lnTo>
                <a:close/>
                <a:moveTo>
                  <a:pt x="8305" y="18420"/>
                </a:moveTo>
                <a:cubicBezTo>
                  <a:pt x="8004" y="18284"/>
                  <a:pt x="7733" y="18651"/>
                  <a:pt x="7949" y="18898"/>
                </a:cubicBezTo>
                <a:cubicBezTo>
                  <a:pt x="7976" y="18929"/>
                  <a:pt x="8012" y="18957"/>
                  <a:pt x="8050" y="18973"/>
                </a:cubicBezTo>
                <a:lnTo>
                  <a:pt x="8253" y="19066"/>
                </a:lnTo>
                <a:lnTo>
                  <a:pt x="8398" y="19131"/>
                </a:lnTo>
                <a:lnTo>
                  <a:pt x="8620" y="19225"/>
                </a:lnTo>
                <a:cubicBezTo>
                  <a:pt x="8922" y="19346"/>
                  <a:pt x="9175" y="18984"/>
                  <a:pt x="8966" y="18741"/>
                </a:cubicBezTo>
                <a:cubicBezTo>
                  <a:pt x="8934" y="18707"/>
                  <a:pt x="8896" y="18680"/>
                  <a:pt x="8855" y="18661"/>
                </a:cubicBezTo>
                <a:lnTo>
                  <a:pt x="8643" y="18571"/>
                </a:lnTo>
                <a:lnTo>
                  <a:pt x="8502" y="18508"/>
                </a:lnTo>
                <a:close/>
                <a:moveTo>
                  <a:pt x="10546" y="19281"/>
                </a:moveTo>
                <a:cubicBezTo>
                  <a:pt x="10221" y="19187"/>
                  <a:pt x="10001" y="19602"/>
                  <a:pt x="10275" y="19820"/>
                </a:cubicBezTo>
                <a:cubicBezTo>
                  <a:pt x="10303" y="19839"/>
                  <a:pt x="10334" y="19856"/>
                  <a:pt x="10368" y="19866"/>
                </a:cubicBezTo>
                <a:cubicBezTo>
                  <a:pt x="10516" y="19912"/>
                  <a:pt x="10665" y="19956"/>
                  <a:pt x="10814" y="20000"/>
                </a:cubicBezTo>
                <a:lnTo>
                  <a:pt x="10959" y="20042"/>
                </a:lnTo>
                <a:cubicBezTo>
                  <a:pt x="11263" y="20130"/>
                  <a:pt x="11497" y="19738"/>
                  <a:pt x="11233" y="19510"/>
                </a:cubicBezTo>
                <a:cubicBezTo>
                  <a:pt x="11202" y="19485"/>
                  <a:pt x="11164" y="19466"/>
                  <a:pt x="11124" y="19455"/>
                </a:cubicBezTo>
                <a:cubicBezTo>
                  <a:pt x="10931" y="19399"/>
                  <a:pt x="10739" y="19342"/>
                  <a:pt x="10546" y="19281"/>
                </a:cubicBezTo>
                <a:close/>
                <a:moveTo>
                  <a:pt x="12880" y="19877"/>
                </a:moveTo>
                <a:cubicBezTo>
                  <a:pt x="12541" y="19814"/>
                  <a:pt x="12371" y="20275"/>
                  <a:pt x="12679" y="20445"/>
                </a:cubicBezTo>
                <a:cubicBezTo>
                  <a:pt x="12707" y="20459"/>
                  <a:pt x="12736" y="20470"/>
                  <a:pt x="12765" y="20476"/>
                </a:cubicBezTo>
                <a:cubicBezTo>
                  <a:pt x="12968" y="20516"/>
                  <a:pt x="13170" y="20554"/>
                  <a:pt x="13373" y="20589"/>
                </a:cubicBezTo>
                <a:cubicBezTo>
                  <a:pt x="13727" y="20644"/>
                  <a:pt x="13872" y="20158"/>
                  <a:pt x="13549" y="20009"/>
                </a:cubicBezTo>
                <a:cubicBezTo>
                  <a:pt x="13526" y="19998"/>
                  <a:pt x="13501" y="19992"/>
                  <a:pt x="13476" y="19986"/>
                </a:cubicBezTo>
                <a:cubicBezTo>
                  <a:pt x="13277" y="19952"/>
                  <a:pt x="13080" y="19914"/>
                  <a:pt x="12880" y="19877"/>
                </a:cubicBezTo>
                <a:close/>
                <a:moveTo>
                  <a:pt x="15270" y="20233"/>
                </a:moveTo>
                <a:cubicBezTo>
                  <a:pt x="15100" y="20210"/>
                  <a:pt x="14945" y="20334"/>
                  <a:pt x="14928" y="20505"/>
                </a:cubicBezTo>
                <a:cubicBezTo>
                  <a:pt x="14909" y="20675"/>
                  <a:pt x="15037" y="20826"/>
                  <a:pt x="15209" y="20841"/>
                </a:cubicBezTo>
                <a:cubicBezTo>
                  <a:pt x="15414" y="20862"/>
                  <a:pt x="15620" y="20881"/>
                  <a:pt x="15825" y="20897"/>
                </a:cubicBezTo>
                <a:cubicBezTo>
                  <a:pt x="16081" y="20916"/>
                  <a:pt x="16244" y="20631"/>
                  <a:pt x="16099" y="20419"/>
                </a:cubicBezTo>
                <a:cubicBezTo>
                  <a:pt x="16047" y="20342"/>
                  <a:pt x="15963" y="20294"/>
                  <a:pt x="15871" y="20287"/>
                </a:cubicBezTo>
                <a:cubicBezTo>
                  <a:pt x="15670" y="20273"/>
                  <a:pt x="15471" y="20254"/>
                  <a:pt x="15270" y="20233"/>
                </a:cubicBezTo>
                <a:close/>
                <a:moveTo>
                  <a:pt x="17682" y="20378"/>
                </a:moveTo>
                <a:cubicBezTo>
                  <a:pt x="17334" y="20378"/>
                  <a:pt x="17252" y="20860"/>
                  <a:pt x="17585" y="20975"/>
                </a:cubicBezTo>
                <a:cubicBezTo>
                  <a:pt x="17613" y="20983"/>
                  <a:pt x="17644" y="20990"/>
                  <a:pt x="17673" y="20990"/>
                </a:cubicBezTo>
                <a:cubicBezTo>
                  <a:pt x="17879" y="20994"/>
                  <a:pt x="18084" y="20994"/>
                  <a:pt x="18290" y="20994"/>
                </a:cubicBezTo>
                <a:cubicBezTo>
                  <a:pt x="18616" y="20994"/>
                  <a:pt x="18715" y="20539"/>
                  <a:pt x="18405" y="20407"/>
                </a:cubicBezTo>
                <a:cubicBezTo>
                  <a:pt x="18369" y="20392"/>
                  <a:pt x="18329" y="20384"/>
                  <a:pt x="18287" y="20384"/>
                </a:cubicBezTo>
                <a:cubicBezTo>
                  <a:pt x="18086" y="20384"/>
                  <a:pt x="17885" y="20382"/>
                  <a:pt x="17682" y="20378"/>
                </a:cubicBezTo>
                <a:close/>
                <a:moveTo>
                  <a:pt x="20102" y="20331"/>
                </a:moveTo>
                <a:cubicBezTo>
                  <a:pt x="19937" y="20346"/>
                  <a:pt x="19813" y="20489"/>
                  <a:pt x="19824" y="20654"/>
                </a:cubicBezTo>
                <a:cubicBezTo>
                  <a:pt x="19834" y="20820"/>
                  <a:pt x="19972" y="20948"/>
                  <a:pt x="20138" y="20941"/>
                </a:cubicBezTo>
                <a:cubicBezTo>
                  <a:pt x="20343" y="20931"/>
                  <a:pt x="20549" y="20916"/>
                  <a:pt x="20752" y="20901"/>
                </a:cubicBezTo>
                <a:cubicBezTo>
                  <a:pt x="20922" y="20889"/>
                  <a:pt x="21047" y="20742"/>
                  <a:pt x="21035" y="20575"/>
                </a:cubicBezTo>
                <a:cubicBezTo>
                  <a:pt x="21022" y="20405"/>
                  <a:pt x="20876" y="20279"/>
                  <a:pt x="20706" y="20292"/>
                </a:cubicBezTo>
                <a:cubicBezTo>
                  <a:pt x="20505" y="20306"/>
                  <a:pt x="20304" y="20321"/>
                  <a:pt x="20102" y="20331"/>
                </a:cubicBezTo>
                <a:close/>
                <a:moveTo>
                  <a:pt x="22475" y="20116"/>
                </a:moveTo>
                <a:cubicBezTo>
                  <a:pt x="22317" y="20155"/>
                  <a:pt x="22221" y="20310"/>
                  <a:pt x="22253" y="20470"/>
                </a:cubicBezTo>
                <a:cubicBezTo>
                  <a:pt x="22284" y="20629"/>
                  <a:pt x="22433" y="20736"/>
                  <a:pt x="22592" y="20713"/>
                </a:cubicBezTo>
                <a:cubicBezTo>
                  <a:pt x="22797" y="20688"/>
                  <a:pt x="22999" y="20658"/>
                  <a:pt x="23202" y="20629"/>
                </a:cubicBezTo>
                <a:cubicBezTo>
                  <a:pt x="23365" y="20600"/>
                  <a:pt x="23476" y="20447"/>
                  <a:pt x="23451" y="20283"/>
                </a:cubicBezTo>
                <a:cubicBezTo>
                  <a:pt x="23428" y="20120"/>
                  <a:pt x="23277" y="20005"/>
                  <a:pt x="23114" y="20025"/>
                </a:cubicBezTo>
                <a:lnTo>
                  <a:pt x="23080" y="20030"/>
                </a:lnTo>
                <a:lnTo>
                  <a:pt x="23139" y="19883"/>
                </a:lnTo>
                <a:lnTo>
                  <a:pt x="23183" y="19778"/>
                </a:lnTo>
                <a:lnTo>
                  <a:pt x="23227" y="19673"/>
                </a:lnTo>
                <a:lnTo>
                  <a:pt x="23273" y="19569"/>
                </a:lnTo>
                <a:cubicBezTo>
                  <a:pt x="23344" y="19416"/>
                  <a:pt x="23275" y="19235"/>
                  <a:pt x="23122" y="19164"/>
                </a:cubicBezTo>
                <a:cubicBezTo>
                  <a:pt x="22967" y="19095"/>
                  <a:pt x="22787" y="19162"/>
                  <a:pt x="22718" y="19317"/>
                </a:cubicBezTo>
                <a:lnTo>
                  <a:pt x="22667" y="19428"/>
                </a:lnTo>
                <a:lnTo>
                  <a:pt x="22619" y="19539"/>
                </a:lnTo>
                <a:lnTo>
                  <a:pt x="22573" y="19652"/>
                </a:lnTo>
                <a:lnTo>
                  <a:pt x="22529" y="19766"/>
                </a:lnTo>
                <a:lnTo>
                  <a:pt x="22477" y="19904"/>
                </a:lnTo>
                <a:cubicBezTo>
                  <a:pt x="22450" y="19971"/>
                  <a:pt x="22450" y="20046"/>
                  <a:pt x="22477" y="20116"/>
                </a:cubicBezTo>
                <a:close/>
                <a:moveTo>
                  <a:pt x="24902" y="19713"/>
                </a:moveTo>
                <a:cubicBezTo>
                  <a:pt x="24554" y="19789"/>
                  <a:pt x="24587" y="20294"/>
                  <a:pt x="24952" y="20317"/>
                </a:cubicBezTo>
                <a:cubicBezTo>
                  <a:pt x="24975" y="20319"/>
                  <a:pt x="25000" y="20315"/>
                  <a:pt x="25025" y="20310"/>
                </a:cubicBezTo>
                <a:cubicBezTo>
                  <a:pt x="25226" y="20271"/>
                  <a:pt x="25428" y="20227"/>
                  <a:pt x="25627" y="20183"/>
                </a:cubicBezTo>
                <a:cubicBezTo>
                  <a:pt x="25792" y="20147"/>
                  <a:pt x="25897" y="19984"/>
                  <a:pt x="25859" y="19818"/>
                </a:cubicBezTo>
                <a:cubicBezTo>
                  <a:pt x="25822" y="19652"/>
                  <a:pt x="25658" y="19550"/>
                  <a:pt x="25493" y="19587"/>
                </a:cubicBezTo>
                <a:cubicBezTo>
                  <a:pt x="25296" y="19631"/>
                  <a:pt x="25099" y="19673"/>
                  <a:pt x="24902" y="19713"/>
                </a:cubicBezTo>
                <a:close/>
                <a:moveTo>
                  <a:pt x="27257" y="19147"/>
                </a:moveTo>
                <a:cubicBezTo>
                  <a:pt x="26928" y="19244"/>
                  <a:pt x="26974" y="19724"/>
                  <a:pt x="27326" y="19747"/>
                </a:cubicBezTo>
                <a:cubicBezTo>
                  <a:pt x="27358" y="19749"/>
                  <a:pt x="27389" y="19745"/>
                  <a:pt x="27421" y="19736"/>
                </a:cubicBezTo>
                <a:cubicBezTo>
                  <a:pt x="27620" y="19682"/>
                  <a:pt x="27817" y="19623"/>
                  <a:pt x="28014" y="19564"/>
                </a:cubicBezTo>
                <a:cubicBezTo>
                  <a:pt x="28064" y="19550"/>
                  <a:pt x="28108" y="19523"/>
                  <a:pt x="28146" y="19487"/>
                </a:cubicBezTo>
                <a:cubicBezTo>
                  <a:pt x="28364" y="19256"/>
                  <a:pt x="28142" y="18892"/>
                  <a:pt x="27838" y="18980"/>
                </a:cubicBezTo>
                <a:cubicBezTo>
                  <a:pt x="27645" y="19036"/>
                  <a:pt x="27450" y="19093"/>
                  <a:pt x="27257" y="19147"/>
                </a:cubicBezTo>
                <a:close/>
                <a:moveTo>
                  <a:pt x="29535" y="18412"/>
                </a:moveTo>
                <a:cubicBezTo>
                  <a:pt x="29202" y="18573"/>
                  <a:pt x="29376" y="19070"/>
                  <a:pt x="29741" y="18986"/>
                </a:cubicBezTo>
                <a:cubicBezTo>
                  <a:pt x="29757" y="18980"/>
                  <a:pt x="29774" y="18973"/>
                  <a:pt x="29791" y="18967"/>
                </a:cubicBezTo>
                <a:cubicBezTo>
                  <a:pt x="29994" y="18873"/>
                  <a:pt x="30187" y="18760"/>
                  <a:pt x="30367" y="18630"/>
                </a:cubicBezTo>
                <a:cubicBezTo>
                  <a:pt x="30633" y="18435"/>
                  <a:pt x="30449" y="18018"/>
                  <a:pt x="30126" y="18083"/>
                </a:cubicBezTo>
                <a:cubicBezTo>
                  <a:pt x="30084" y="18091"/>
                  <a:pt x="30044" y="18108"/>
                  <a:pt x="30011" y="18133"/>
                </a:cubicBezTo>
                <a:cubicBezTo>
                  <a:pt x="29862" y="18240"/>
                  <a:pt x="29703" y="18334"/>
                  <a:pt x="29535" y="18412"/>
                </a:cubicBezTo>
                <a:close/>
                <a:moveTo>
                  <a:pt x="31130" y="16878"/>
                </a:moveTo>
                <a:cubicBezTo>
                  <a:pt x="31052" y="17024"/>
                  <a:pt x="31107" y="17207"/>
                  <a:pt x="31254" y="17286"/>
                </a:cubicBezTo>
                <a:cubicBezTo>
                  <a:pt x="31400" y="17366"/>
                  <a:pt x="31585" y="17314"/>
                  <a:pt x="31667" y="17167"/>
                </a:cubicBezTo>
                <a:cubicBezTo>
                  <a:pt x="31776" y="16970"/>
                  <a:pt x="31864" y="16760"/>
                  <a:pt x="31926" y="16544"/>
                </a:cubicBezTo>
                <a:cubicBezTo>
                  <a:pt x="31977" y="16381"/>
                  <a:pt x="31882" y="16207"/>
                  <a:pt x="31719" y="16161"/>
                </a:cubicBezTo>
                <a:cubicBezTo>
                  <a:pt x="31553" y="16113"/>
                  <a:pt x="31384" y="16211"/>
                  <a:pt x="31340" y="16377"/>
                </a:cubicBezTo>
                <a:cubicBezTo>
                  <a:pt x="31287" y="16551"/>
                  <a:pt x="31218" y="16718"/>
                  <a:pt x="31130" y="16878"/>
                </a:cubicBezTo>
                <a:close/>
                <a:moveTo>
                  <a:pt x="30855" y="15279"/>
                </a:moveTo>
                <a:cubicBezTo>
                  <a:pt x="31170" y="15379"/>
                  <a:pt x="31402" y="14977"/>
                  <a:pt x="31145" y="14753"/>
                </a:cubicBezTo>
                <a:cubicBezTo>
                  <a:pt x="31115" y="14727"/>
                  <a:pt x="31080" y="14709"/>
                  <a:pt x="31044" y="14696"/>
                </a:cubicBezTo>
                <a:cubicBezTo>
                  <a:pt x="30824" y="14627"/>
                  <a:pt x="30598" y="14587"/>
                  <a:pt x="30367" y="14574"/>
                </a:cubicBezTo>
                <a:cubicBezTo>
                  <a:pt x="30051" y="14554"/>
                  <a:pt x="29914" y="14981"/>
                  <a:pt x="30202" y="15147"/>
                </a:cubicBezTo>
                <a:cubicBezTo>
                  <a:pt x="30241" y="15170"/>
                  <a:pt x="30285" y="15182"/>
                  <a:pt x="30332" y="15184"/>
                </a:cubicBezTo>
                <a:cubicBezTo>
                  <a:pt x="30510" y="15193"/>
                  <a:pt x="30686" y="15224"/>
                  <a:pt x="30855" y="15279"/>
                </a:cubicBezTo>
                <a:close/>
                <a:moveTo>
                  <a:pt x="28605" y="15383"/>
                </a:moveTo>
                <a:cubicBezTo>
                  <a:pt x="28957" y="15291"/>
                  <a:pt x="28896" y="14782"/>
                  <a:pt x="28527" y="14782"/>
                </a:cubicBezTo>
                <a:cubicBezTo>
                  <a:pt x="28506" y="14782"/>
                  <a:pt x="28485" y="14784"/>
                  <a:pt x="28464" y="14788"/>
                </a:cubicBezTo>
                <a:cubicBezTo>
                  <a:pt x="28263" y="14836"/>
                  <a:pt x="28060" y="14889"/>
                  <a:pt x="27861" y="14945"/>
                </a:cubicBezTo>
                <a:cubicBezTo>
                  <a:pt x="27548" y="15036"/>
                  <a:pt x="27571" y="15488"/>
                  <a:pt x="27898" y="15541"/>
                </a:cubicBezTo>
                <a:cubicBezTo>
                  <a:pt x="27942" y="15547"/>
                  <a:pt x="27986" y="15545"/>
                  <a:pt x="28028" y="15532"/>
                </a:cubicBezTo>
                <a:cubicBezTo>
                  <a:pt x="28219" y="15478"/>
                  <a:pt x="28412" y="15427"/>
                  <a:pt x="28605" y="15383"/>
                </a:cubicBezTo>
                <a:close/>
                <a:moveTo>
                  <a:pt x="26387" y="16176"/>
                </a:moveTo>
                <a:cubicBezTo>
                  <a:pt x="26687" y="16004"/>
                  <a:pt x="26528" y="15549"/>
                  <a:pt x="26184" y="15606"/>
                </a:cubicBezTo>
                <a:cubicBezTo>
                  <a:pt x="26153" y="15612"/>
                  <a:pt x="26121" y="15624"/>
                  <a:pt x="26094" y="15639"/>
                </a:cubicBezTo>
                <a:lnTo>
                  <a:pt x="26023" y="15677"/>
                </a:lnTo>
                <a:lnTo>
                  <a:pt x="25916" y="15738"/>
                </a:lnTo>
                <a:lnTo>
                  <a:pt x="25811" y="15798"/>
                </a:lnTo>
                <a:lnTo>
                  <a:pt x="25706" y="15861"/>
                </a:lnTo>
                <a:lnTo>
                  <a:pt x="25604" y="15926"/>
                </a:lnTo>
                <a:lnTo>
                  <a:pt x="25547" y="15962"/>
                </a:lnTo>
                <a:cubicBezTo>
                  <a:pt x="25266" y="16150"/>
                  <a:pt x="25451" y="16593"/>
                  <a:pt x="25790" y="16511"/>
                </a:cubicBezTo>
                <a:cubicBezTo>
                  <a:pt x="25824" y="16505"/>
                  <a:pt x="25855" y="16490"/>
                  <a:pt x="25884" y="16471"/>
                </a:cubicBezTo>
                <a:lnTo>
                  <a:pt x="26025" y="16381"/>
                </a:lnTo>
                <a:lnTo>
                  <a:pt x="26121" y="16324"/>
                </a:lnTo>
                <a:lnTo>
                  <a:pt x="26218" y="16268"/>
                </a:lnTo>
                <a:lnTo>
                  <a:pt x="26318" y="16211"/>
                </a:lnTo>
                <a:lnTo>
                  <a:pt x="26387" y="16174"/>
                </a:lnTo>
                <a:close/>
                <a:moveTo>
                  <a:pt x="24549" y="17605"/>
                </a:moveTo>
                <a:cubicBezTo>
                  <a:pt x="24772" y="17353"/>
                  <a:pt x="24491" y="16980"/>
                  <a:pt x="24183" y="17129"/>
                </a:cubicBezTo>
                <a:cubicBezTo>
                  <a:pt x="24149" y="17146"/>
                  <a:pt x="24120" y="17169"/>
                  <a:pt x="24095" y="17196"/>
                </a:cubicBezTo>
                <a:lnTo>
                  <a:pt x="23984" y="17320"/>
                </a:lnTo>
                <a:lnTo>
                  <a:pt x="23908" y="17410"/>
                </a:lnTo>
                <a:lnTo>
                  <a:pt x="23833" y="17500"/>
                </a:lnTo>
                <a:lnTo>
                  <a:pt x="23759" y="17592"/>
                </a:lnTo>
                <a:lnTo>
                  <a:pt x="23688" y="17685"/>
                </a:lnTo>
                <a:cubicBezTo>
                  <a:pt x="23493" y="17936"/>
                  <a:pt x="23772" y="18286"/>
                  <a:pt x="24067" y="18144"/>
                </a:cubicBezTo>
                <a:cubicBezTo>
                  <a:pt x="24109" y="18123"/>
                  <a:pt x="24145" y="18093"/>
                  <a:pt x="24172" y="18055"/>
                </a:cubicBezTo>
                <a:lnTo>
                  <a:pt x="24239" y="17972"/>
                </a:lnTo>
                <a:lnTo>
                  <a:pt x="24306" y="17886"/>
                </a:lnTo>
                <a:lnTo>
                  <a:pt x="24375" y="17804"/>
                </a:lnTo>
                <a:lnTo>
                  <a:pt x="24445" y="17720"/>
                </a:lnTo>
                <a:lnTo>
                  <a:pt x="24549" y="17605"/>
                </a:lnTo>
                <a:close/>
                <a:moveTo>
                  <a:pt x="22582" y="21826"/>
                </a:moveTo>
                <a:cubicBezTo>
                  <a:pt x="22636" y="21526"/>
                  <a:pt x="22257" y="21333"/>
                  <a:pt x="22045" y="21576"/>
                </a:cubicBezTo>
                <a:cubicBezTo>
                  <a:pt x="22012" y="21616"/>
                  <a:pt x="21988" y="21666"/>
                  <a:pt x="21980" y="21719"/>
                </a:cubicBezTo>
                <a:lnTo>
                  <a:pt x="21942" y="21926"/>
                </a:lnTo>
                <a:lnTo>
                  <a:pt x="21924" y="22054"/>
                </a:lnTo>
                <a:lnTo>
                  <a:pt x="21905" y="22180"/>
                </a:lnTo>
                <a:lnTo>
                  <a:pt x="21882" y="22337"/>
                </a:lnTo>
                <a:cubicBezTo>
                  <a:pt x="21842" y="22660"/>
                  <a:pt x="22273" y="22815"/>
                  <a:pt x="22447" y="22532"/>
                </a:cubicBezTo>
                <a:cubicBezTo>
                  <a:pt x="22470" y="22494"/>
                  <a:pt x="22483" y="22454"/>
                  <a:pt x="22489" y="22413"/>
                </a:cubicBezTo>
                <a:cubicBezTo>
                  <a:pt x="22500" y="22324"/>
                  <a:pt x="22512" y="22234"/>
                  <a:pt x="22527" y="22146"/>
                </a:cubicBezTo>
                <a:lnTo>
                  <a:pt x="22546" y="22025"/>
                </a:lnTo>
                <a:lnTo>
                  <a:pt x="22582" y="21826"/>
                </a:lnTo>
                <a:close/>
                <a:moveTo>
                  <a:pt x="22382" y="24200"/>
                </a:moveTo>
                <a:cubicBezTo>
                  <a:pt x="22382" y="23894"/>
                  <a:pt x="21965" y="23783"/>
                  <a:pt x="21812" y="24047"/>
                </a:cubicBezTo>
                <a:cubicBezTo>
                  <a:pt x="21785" y="24095"/>
                  <a:pt x="21771" y="24150"/>
                  <a:pt x="21771" y="24206"/>
                </a:cubicBezTo>
                <a:cubicBezTo>
                  <a:pt x="21771" y="24414"/>
                  <a:pt x="21779" y="24619"/>
                  <a:pt x="21787" y="24829"/>
                </a:cubicBezTo>
                <a:cubicBezTo>
                  <a:pt x="21796" y="24997"/>
                  <a:pt x="21938" y="25126"/>
                  <a:pt x="22106" y="25118"/>
                </a:cubicBezTo>
                <a:cubicBezTo>
                  <a:pt x="22276" y="25112"/>
                  <a:pt x="22406" y="24967"/>
                  <a:pt x="22397" y="24800"/>
                </a:cubicBezTo>
                <a:cubicBezTo>
                  <a:pt x="22389" y="24598"/>
                  <a:pt x="22382" y="24399"/>
                  <a:pt x="22382" y="24200"/>
                </a:cubicBezTo>
                <a:close/>
                <a:moveTo>
                  <a:pt x="22584" y="26585"/>
                </a:moveTo>
                <a:cubicBezTo>
                  <a:pt x="22554" y="26422"/>
                  <a:pt x="22397" y="26311"/>
                  <a:pt x="22234" y="26338"/>
                </a:cubicBezTo>
                <a:cubicBezTo>
                  <a:pt x="22068" y="26367"/>
                  <a:pt x="21957" y="26520"/>
                  <a:pt x="21982" y="26686"/>
                </a:cubicBezTo>
                <a:cubicBezTo>
                  <a:pt x="22014" y="26891"/>
                  <a:pt x="22049" y="27092"/>
                  <a:pt x="22089" y="27298"/>
                </a:cubicBezTo>
                <a:cubicBezTo>
                  <a:pt x="22120" y="27465"/>
                  <a:pt x="22282" y="27576"/>
                  <a:pt x="22450" y="27543"/>
                </a:cubicBezTo>
                <a:cubicBezTo>
                  <a:pt x="22617" y="27509"/>
                  <a:pt x="22726" y="27344"/>
                  <a:pt x="22688" y="27178"/>
                </a:cubicBezTo>
                <a:cubicBezTo>
                  <a:pt x="22651" y="26981"/>
                  <a:pt x="22615" y="26782"/>
                  <a:pt x="22584" y="26585"/>
                </a:cubicBezTo>
                <a:close/>
                <a:moveTo>
                  <a:pt x="23120" y="28926"/>
                </a:moveTo>
                <a:cubicBezTo>
                  <a:pt x="23072" y="28765"/>
                  <a:pt x="22900" y="28675"/>
                  <a:pt x="22739" y="28723"/>
                </a:cubicBezTo>
                <a:cubicBezTo>
                  <a:pt x="22577" y="28771"/>
                  <a:pt x="22487" y="28943"/>
                  <a:pt x="22535" y="29104"/>
                </a:cubicBezTo>
                <a:cubicBezTo>
                  <a:pt x="22594" y="29303"/>
                  <a:pt x="22657" y="29498"/>
                  <a:pt x="22722" y="29695"/>
                </a:cubicBezTo>
                <a:cubicBezTo>
                  <a:pt x="22776" y="29854"/>
                  <a:pt x="22948" y="29940"/>
                  <a:pt x="23110" y="29888"/>
                </a:cubicBezTo>
                <a:cubicBezTo>
                  <a:pt x="23269" y="29833"/>
                  <a:pt x="23355" y="29660"/>
                  <a:pt x="23300" y="29500"/>
                </a:cubicBezTo>
                <a:cubicBezTo>
                  <a:pt x="23238" y="29310"/>
                  <a:pt x="23177" y="29119"/>
                  <a:pt x="23120" y="28926"/>
                </a:cubicBezTo>
                <a:close/>
                <a:moveTo>
                  <a:pt x="23946" y="31187"/>
                </a:moveTo>
                <a:cubicBezTo>
                  <a:pt x="23816" y="30890"/>
                  <a:pt x="23361" y="30974"/>
                  <a:pt x="23361" y="31315"/>
                </a:cubicBezTo>
                <a:cubicBezTo>
                  <a:pt x="23361" y="31355"/>
                  <a:pt x="23370" y="31395"/>
                  <a:pt x="23386" y="31433"/>
                </a:cubicBezTo>
                <a:cubicBezTo>
                  <a:pt x="23468" y="31621"/>
                  <a:pt x="23554" y="31810"/>
                  <a:pt x="23642" y="31996"/>
                </a:cubicBezTo>
                <a:cubicBezTo>
                  <a:pt x="23789" y="32300"/>
                  <a:pt x="24246" y="32183"/>
                  <a:pt x="24223" y="31839"/>
                </a:cubicBezTo>
                <a:cubicBezTo>
                  <a:pt x="24220" y="31803"/>
                  <a:pt x="24210" y="31768"/>
                  <a:pt x="24195" y="31736"/>
                </a:cubicBezTo>
                <a:cubicBezTo>
                  <a:pt x="24109" y="31554"/>
                  <a:pt x="24026" y="31374"/>
                  <a:pt x="23946" y="31187"/>
                </a:cubicBezTo>
                <a:close/>
                <a:moveTo>
                  <a:pt x="25031" y="33335"/>
                </a:moveTo>
                <a:cubicBezTo>
                  <a:pt x="24874" y="33063"/>
                  <a:pt x="24440" y="33180"/>
                  <a:pt x="24464" y="33518"/>
                </a:cubicBezTo>
                <a:cubicBezTo>
                  <a:pt x="24468" y="33562"/>
                  <a:pt x="24480" y="33604"/>
                  <a:pt x="24503" y="33643"/>
                </a:cubicBezTo>
                <a:cubicBezTo>
                  <a:pt x="24606" y="33822"/>
                  <a:pt x="24713" y="34000"/>
                  <a:pt x="24822" y="34176"/>
                </a:cubicBezTo>
                <a:cubicBezTo>
                  <a:pt x="24998" y="34452"/>
                  <a:pt x="25428" y="34302"/>
                  <a:pt x="25384" y="33966"/>
                </a:cubicBezTo>
                <a:cubicBezTo>
                  <a:pt x="25377" y="33926"/>
                  <a:pt x="25363" y="33887"/>
                  <a:pt x="25342" y="33853"/>
                </a:cubicBezTo>
                <a:cubicBezTo>
                  <a:pt x="25237" y="33681"/>
                  <a:pt x="25132" y="33509"/>
                  <a:pt x="25031" y="33335"/>
                </a:cubicBezTo>
                <a:close/>
                <a:moveTo>
                  <a:pt x="26358" y="35343"/>
                </a:moveTo>
                <a:cubicBezTo>
                  <a:pt x="26146" y="35069"/>
                  <a:pt x="25710" y="35297"/>
                  <a:pt x="25828" y="35634"/>
                </a:cubicBezTo>
                <a:cubicBezTo>
                  <a:pt x="25838" y="35662"/>
                  <a:pt x="25853" y="35687"/>
                  <a:pt x="25870" y="35710"/>
                </a:cubicBezTo>
                <a:cubicBezTo>
                  <a:pt x="25993" y="35878"/>
                  <a:pt x="26119" y="36041"/>
                  <a:pt x="26249" y="36202"/>
                </a:cubicBezTo>
                <a:cubicBezTo>
                  <a:pt x="26452" y="36456"/>
                  <a:pt x="26867" y="36255"/>
                  <a:pt x="26779" y="35926"/>
                </a:cubicBezTo>
                <a:cubicBezTo>
                  <a:pt x="26769" y="35888"/>
                  <a:pt x="26750" y="35850"/>
                  <a:pt x="26725" y="35819"/>
                </a:cubicBezTo>
                <a:cubicBezTo>
                  <a:pt x="26601" y="35662"/>
                  <a:pt x="26478" y="35504"/>
                  <a:pt x="26358" y="35343"/>
                </a:cubicBezTo>
                <a:close/>
                <a:moveTo>
                  <a:pt x="27911" y="37181"/>
                </a:moveTo>
                <a:cubicBezTo>
                  <a:pt x="27794" y="37062"/>
                  <a:pt x="27601" y="37057"/>
                  <a:pt x="27479" y="37173"/>
                </a:cubicBezTo>
                <a:cubicBezTo>
                  <a:pt x="27358" y="37288"/>
                  <a:pt x="27354" y="37481"/>
                  <a:pt x="27469" y="37604"/>
                </a:cubicBezTo>
                <a:lnTo>
                  <a:pt x="27584" y="37724"/>
                </a:lnTo>
                <a:lnTo>
                  <a:pt x="27697" y="37839"/>
                </a:lnTo>
                <a:lnTo>
                  <a:pt x="27905" y="38047"/>
                </a:lnTo>
                <a:cubicBezTo>
                  <a:pt x="28024" y="38164"/>
                  <a:pt x="28219" y="38162"/>
                  <a:pt x="28336" y="38042"/>
                </a:cubicBezTo>
                <a:cubicBezTo>
                  <a:pt x="28454" y="37921"/>
                  <a:pt x="28452" y="37728"/>
                  <a:pt x="28332" y="37611"/>
                </a:cubicBezTo>
                <a:cubicBezTo>
                  <a:pt x="28227" y="37506"/>
                  <a:pt x="28125" y="37403"/>
                  <a:pt x="28022" y="37298"/>
                </a:cubicBezTo>
                <a:close/>
                <a:moveTo>
                  <a:pt x="29673" y="38814"/>
                </a:moveTo>
                <a:cubicBezTo>
                  <a:pt x="29625" y="38774"/>
                  <a:pt x="29565" y="38751"/>
                  <a:pt x="29502" y="38747"/>
                </a:cubicBezTo>
                <a:cubicBezTo>
                  <a:pt x="29206" y="38726"/>
                  <a:pt x="29059" y="39103"/>
                  <a:pt x="29292" y="39289"/>
                </a:cubicBezTo>
                <a:lnTo>
                  <a:pt x="29514" y="39468"/>
                </a:lnTo>
                <a:lnTo>
                  <a:pt x="29644" y="39568"/>
                </a:lnTo>
                <a:lnTo>
                  <a:pt x="29780" y="39673"/>
                </a:lnTo>
                <a:cubicBezTo>
                  <a:pt x="30059" y="39876"/>
                  <a:pt x="30409" y="39543"/>
                  <a:pt x="30212" y="39252"/>
                </a:cubicBezTo>
                <a:cubicBezTo>
                  <a:pt x="30193" y="39227"/>
                  <a:pt x="30170" y="39203"/>
                  <a:pt x="30145" y="39185"/>
                </a:cubicBezTo>
                <a:lnTo>
                  <a:pt x="30017" y="39086"/>
                </a:lnTo>
                <a:lnTo>
                  <a:pt x="29894" y="38988"/>
                </a:lnTo>
                <a:close/>
                <a:moveTo>
                  <a:pt x="31631" y="40203"/>
                </a:moveTo>
                <a:cubicBezTo>
                  <a:pt x="31350" y="40033"/>
                  <a:pt x="31029" y="40373"/>
                  <a:pt x="31229" y="40647"/>
                </a:cubicBezTo>
                <a:cubicBezTo>
                  <a:pt x="31252" y="40679"/>
                  <a:pt x="31281" y="40706"/>
                  <a:pt x="31314" y="40725"/>
                </a:cubicBezTo>
                <a:lnTo>
                  <a:pt x="31413" y="40786"/>
                </a:lnTo>
                <a:lnTo>
                  <a:pt x="31555" y="40870"/>
                </a:lnTo>
                <a:lnTo>
                  <a:pt x="31698" y="40955"/>
                </a:lnTo>
                <a:lnTo>
                  <a:pt x="31851" y="41041"/>
                </a:lnTo>
                <a:cubicBezTo>
                  <a:pt x="31998" y="41125"/>
                  <a:pt x="32186" y="41073"/>
                  <a:pt x="32268" y="40926"/>
                </a:cubicBezTo>
                <a:cubicBezTo>
                  <a:pt x="32352" y="40777"/>
                  <a:pt x="32297" y="40589"/>
                  <a:pt x="32149" y="40509"/>
                </a:cubicBezTo>
                <a:lnTo>
                  <a:pt x="32006" y="40427"/>
                </a:lnTo>
                <a:lnTo>
                  <a:pt x="31868" y="40346"/>
                </a:lnTo>
                <a:lnTo>
                  <a:pt x="31631" y="40203"/>
                </a:lnTo>
                <a:close/>
                <a:moveTo>
                  <a:pt x="33756" y="41318"/>
                </a:moveTo>
                <a:cubicBezTo>
                  <a:pt x="33463" y="41190"/>
                  <a:pt x="33192" y="41551"/>
                  <a:pt x="33408" y="41802"/>
                </a:cubicBezTo>
                <a:cubicBezTo>
                  <a:pt x="33437" y="41836"/>
                  <a:pt x="33475" y="41861"/>
                  <a:pt x="33515" y="41880"/>
                </a:cubicBezTo>
                <a:lnTo>
                  <a:pt x="33657" y="41940"/>
                </a:lnTo>
                <a:lnTo>
                  <a:pt x="33815" y="42005"/>
                </a:lnTo>
                <a:lnTo>
                  <a:pt x="33972" y="42070"/>
                </a:lnTo>
                <a:lnTo>
                  <a:pt x="34087" y="42119"/>
                </a:lnTo>
                <a:cubicBezTo>
                  <a:pt x="34364" y="42230"/>
                  <a:pt x="34621" y="41909"/>
                  <a:pt x="34452" y="41662"/>
                </a:cubicBezTo>
                <a:cubicBezTo>
                  <a:pt x="34418" y="41611"/>
                  <a:pt x="34368" y="41572"/>
                  <a:pt x="34311" y="41551"/>
                </a:cubicBezTo>
                <a:lnTo>
                  <a:pt x="34202" y="41507"/>
                </a:lnTo>
                <a:lnTo>
                  <a:pt x="34049" y="41442"/>
                </a:lnTo>
                <a:lnTo>
                  <a:pt x="33896" y="4137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253688" y="1329100"/>
            <a:ext cx="312550" cy="274725"/>
          </a:xfrm>
          <a:custGeom>
            <a:avLst/>
            <a:gdLst/>
            <a:ahLst/>
            <a:cxnLst/>
            <a:rect l="l" t="t" r="r" b="b"/>
            <a:pathLst>
              <a:path w="12502" h="10989" extrusionOk="0">
                <a:moveTo>
                  <a:pt x="8884" y="6784"/>
                </a:moveTo>
                <a:cubicBezTo>
                  <a:pt x="9406" y="7918"/>
                  <a:pt x="9643" y="9161"/>
                  <a:pt x="9923" y="10368"/>
                </a:cubicBezTo>
                <a:cubicBezTo>
                  <a:pt x="10003" y="10703"/>
                  <a:pt x="9641" y="10988"/>
                  <a:pt x="9339" y="10810"/>
                </a:cubicBezTo>
                <a:cubicBezTo>
                  <a:pt x="8327" y="10213"/>
                  <a:pt x="7302" y="9498"/>
                  <a:pt x="6405" y="8733"/>
                </a:cubicBezTo>
                <a:cubicBezTo>
                  <a:pt x="5365" y="9569"/>
                  <a:pt x="3957" y="9873"/>
                  <a:pt x="2836" y="10561"/>
                </a:cubicBezTo>
                <a:cubicBezTo>
                  <a:pt x="2490" y="10774"/>
                  <a:pt x="2096" y="10370"/>
                  <a:pt x="2285" y="10024"/>
                </a:cubicBezTo>
                <a:cubicBezTo>
                  <a:pt x="2706" y="9253"/>
                  <a:pt x="3041" y="8371"/>
                  <a:pt x="3381" y="7557"/>
                </a:cubicBezTo>
                <a:cubicBezTo>
                  <a:pt x="3508" y="7249"/>
                  <a:pt x="3640" y="6941"/>
                  <a:pt x="3775" y="6635"/>
                </a:cubicBezTo>
                <a:cubicBezTo>
                  <a:pt x="3234" y="6283"/>
                  <a:pt x="2697" y="5925"/>
                  <a:pt x="2161" y="5566"/>
                </a:cubicBezTo>
                <a:cubicBezTo>
                  <a:pt x="1731" y="5277"/>
                  <a:pt x="1304" y="4988"/>
                  <a:pt x="876" y="4697"/>
                </a:cubicBezTo>
                <a:cubicBezTo>
                  <a:pt x="746" y="4607"/>
                  <a:pt x="304" y="4322"/>
                  <a:pt x="212" y="4208"/>
                </a:cubicBezTo>
                <a:cubicBezTo>
                  <a:pt x="0" y="3949"/>
                  <a:pt x="153" y="3534"/>
                  <a:pt x="509" y="3542"/>
                </a:cubicBezTo>
                <a:cubicBezTo>
                  <a:pt x="1113" y="3552"/>
                  <a:pt x="1746" y="3504"/>
                  <a:pt x="2350" y="3458"/>
                </a:cubicBezTo>
                <a:cubicBezTo>
                  <a:pt x="3077" y="3399"/>
                  <a:pt x="3802" y="3324"/>
                  <a:pt x="4529" y="3253"/>
                </a:cubicBezTo>
                <a:cubicBezTo>
                  <a:pt x="4806" y="3020"/>
                  <a:pt x="5078" y="2519"/>
                  <a:pt x="5250" y="2220"/>
                </a:cubicBezTo>
                <a:cubicBezTo>
                  <a:pt x="5560" y="1671"/>
                  <a:pt x="5860" y="1124"/>
                  <a:pt x="6241" y="618"/>
                </a:cubicBezTo>
                <a:cubicBezTo>
                  <a:pt x="6352" y="470"/>
                  <a:pt x="6474" y="327"/>
                  <a:pt x="6600" y="191"/>
                </a:cubicBezTo>
                <a:cubicBezTo>
                  <a:pt x="6778" y="0"/>
                  <a:pt x="7140" y="38"/>
                  <a:pt x="7243" y="292"/>
                </a:cubicBezTo>
                <a:cubicBezTo>
                  <a:pt x="7694" y="1390"/>
                  <a:pt x="7526" y="2559"/>
                  <a:pt x="7805" y="3668"/>
                </a:cubicBezTo>
                <a:lnTo>
                  <a:pt x="12243" y="4252"/>
                </a:lnTo>
                <a:cubicBezTo>
                  <a:pt x="12457" y="4393"/>
                  <a:pt x="12501" y="4682"/>
                  <a:pt x="12321" y="4871"/>
                </a:cubicBezTo>
                <a:cubicBezTo>
                  <a:pt x="11585" y="5648"/>
                  <a:pt x="10026" y="6461"/>
                  <a:pt x="8886" y="6784"/>
                </a:cubicBezTo>
                <a:close/>
                <a:moveTo>
                  <a:pt x="1738" y="4332"/>
                </a:moveTo>
                <a:cubicBezTo>
                  <a:pt x="2031" y="4533"/>
                  <a:pt x="2329" y="4730"/>
                  <a:pt x="2624" y="4927"/>
                </a:cubicBezTo>
                <a:cubicBezTo>
                  <a:pt x="3234" y="5334"/>
                  <a:pt x="3856" y="5761"/>
                  <a:pt x="4479" y="6143"/>
                </a:cubicBezTo>
                <a:cubicBezTo>
                  <a:pt x="4665" y="6256"/>
                  <a:pt x="4722" y="6476"/>
                  <a:pt x="4632" y="6671"/>
                </a:cubicBezTo>
                <a:cubicBezTo>
                  <a:pt x="4223" y="7549"/>
                  <a:pt x="3884" y="8459"/>
                  <a:pt x="3494" y="9345"/>
                </a:cubicBezTo>
                <a:cubicBezTo>
                  <a:pt x="4397" y="8957"/>
                  <a:pt x="5470" y="8563"/>
                  <a:pt x="6118" y="7920"/>
                </a:cubicBezTo>
                <a:cubicBezTo>
                  <a:pt x="6271" y="7769"/>
                  <a:pt x="6516" y="7767"/>
                  <a:pt x="6673" y="7914"/>
                </a:cubicBezTo>
                <a:cubicBezTo>
                  <a:pt x="7350" y="8515"/>
                  <a:pt x="8113" y="9081"/>
                  <a:pt x="8880" y="9586"/>
                </a:cubicBezTo>
                <a:cubicBezTo>
                  <a:pt x="8591" y="8658"/>
                  <a:pt x="8209" y="7731"/>
                  <a:pt x="7796" y="6862"/>
                </a:cubicBezTo>
                <a:cubicBezTo>
                  <a:pt x="7796" y="6860"/>
                  <a:pt x="7794" y="6857"/>
                  <a:pt x="7794" y="6855"/>
                </a:cubicBezTo>
                <a:cubicBezTo>
                  <a:pt x="7515" y="6677"/>
                  <a:pt x="7526" y="6197"/>
                  <a:pt x="7912" y="6134"/>
                </a:cubicBezTo>
                <a:cubicBezTo>
                  <a:pt x="8829" y="5984"/>
                  <a:pt x="10401" y="5309"/>
                  <a:pt x="11286" y="4697"/>
                </a:cubicBezTo>
                <a:lnTo>
                  <a:pt x="7717" y="4517"/>
                </a:lnTo>
                <a:cubicBezTo>
                  <a:pt x="7484" y="4619"/>
                  <a:pt x="7243" y="4519"/>
                  <a:pt x="7155" y="4280"/>
                </a:cubicBezTo>
                <a:cubicBezTo>
                  <a:pt x="6801" y="3311"/>
                  <a:pt x="6916" y="2287"/>
                  <a:pt x="6721" y="1310"/>
                </a:cubicBezTo>
                <a:cubicBezTo>
                  <a:pt x="6579" y="1513"/>
                  <a:pt x="6447" y="1725"/>
                  <a:pt x="6321" y="1935"/>
                </a:cubicBezTo>
                <a:cubicBezTo>
                  <a:pt x="6055" y="2373"/>
                  <a:pt x="5812" y="2825"/>
                  <a:pt x="5543" y="3259"/>
                </a:cubicBezTo>
                <a:cubicBezTo>
                  <a:pt x="5388" y="3508"/>
                  <a:pt x="5114" y="3953"/>
                  <a:pt x="4839" y="4076"/>
                </a:cubicBezTo>
                <a:cubicBezTo>
                  <a:pt x="4831" y="4081"/>
                  <a:pt x="4825" y="4083"/>
                  <a:pt x="4818" y="4085"/>
                </a:cubicBezTo>
                <a:cubicBezTo>
                  <a:pt x="4533" y="4173"/>
                  <a:pt x="4114" y="4204"/>
                  <a:pt x="3817" y="4229"/>
                </a:cubicBezTo>
                <a:cubicBezTo>
                  <a:pt x="3314" y="4271"/>
                  <a:pt x="2808" y="4299"/>
                  <a:pt x="2305" y="4315"/>
                </a:cubicBezTo>
                <a:cubicBezTo>
                  <a:pt x="2117" y="4324"/>
                  <a:pt x="1928" y="4330"/>
                  <a:pt x="1738" y="4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 rot="2887983" flipH="1">
            <a:off x="8728526" y="3613244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 rot="2887983" flipH="1">
            <a:off x="8249776" y="4170044"/>
            <a:ext cx="84576" cy="85257"/>
          </a:xfrm>
          <a:custGeom>
            <a:avLst/>
            <a:gdLst/>
            <a:ahLst/>
            <a:cxnLst/>
            <a:rect l="l" t="t" r="r" b="b"/>
            <a:pathLst>
              <a:path w="2488" h="2508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27"/>
          <p:cNvGrpSpPr/>
          <p:nvPr/>
        </p:nvGrpSpPr>
        <p:grpSpPr>
          <a:xfrm rot="5770333" flipH="1">
            <a:off x="8263990" y="384985"/>
            <a:ext cx="306762" cy="476338"/>
            <a:chOff x="4452729" y="352000"/>
            <a:chExt cx="225596" cy="350302"/>
          </a:xfrm>
        </p:grpSpPr>
        <p:sp>
          <p:nvSpPr>
            <p:cNvPr id="561" name="Google Shape;561;p27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9"/>
          <p:cNvSpPr txBox="1">
            <a:spLocks noGrp="1"/>
          </p:cNvSpPr>
          <p:nvPr>
            <p:ph type="ctrTitle"/>
          </p:nvPr>
        </p:nvSpPr>
        <p:spPr>
          <a:xfrm>
            <a:off x="1434412" y="16748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83" name="Google Shape;583;p29"/>
          <p:cNvSpPr txBox="1">
            <a:spLocks noGrp="1"/>
          </p:cNvSpPr>
          <p:nvPr>
            <p:ph type="subTitle" idx="1"/>
          </p:nvPr>
        </p:nvSpPr>
        <p:spPr>
          <a:xfrm>
            <a:off x="1422088" y="2121288"/>
            <a:ext cx="1931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4" name="Google Shape;584;p29"/>
          <p:cNvSpPr txBox="1">
            <a:spLocks noGrp="1"/>
          </p:cNvSpPr>
          <p:nvPr>
            <p:ph type="ctrTitle" idx="2"/>
          </p:nvPr>
        </p:nvSpPr>
        <p:spPr>
          <a:xfrm>
            <a:off x="3602350" y="16714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85" name="Google Shape;585;p29"/>
          <p:cNvSpPr txBox="1">
            <a:spLocks noGrp="1"/>
          </p:cNvSpPr>
          <p:nvPr>
            <p:ph type="subTitle" idx="3"/>
          </p:nvPr>
        </p:nvSpPr>
        <p:spPr>
          <a:xfrm>
            <a:off x="3581649" y="21213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6" name="Google Shape;586;p29"/>
          <p:cNvSpPr txBox="1">
            <a:spLocks noGrp="1"/>
          </p:cNvSpPr>
          <p:nvPr>
            <p:ph type="ctrTitle" idx="4"/>
          </p:nvPr>
        </p:nvSpPr>
        <p:spPr>
          <a:xfrm>
            <a:off x="5770300" y="16714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87" name="Google Shape;587;p29"/>
          <p:cNvSpPr txBox="1">
            <a:spLocks noGrp="1"/>
          </p:cNvSpPr>
          <p:nvPr>
            <p:ph type="subTitle" idx="5"/>
          </p:nvPr>
        </p:nvSpPr>
        <p:spPr>
          <a:xfrm>
            <a:off x="5770300" y="2121300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8" name="Google Shape;588;p29"/>
          <p:cNvSpPr txBox="1">
            <a:spLocks noGrp="1"/>
          </p:cNvSpPr>
          <p:nvPr>
            <p:ph type="ctrTitle" idx="6"/>
          </p:nvPr>
        </p:nvSpPr>
        <p:spPr>
          <a:xfrm>
            <a:off x="1434412" y="33529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89" name="Google Shape;589;p29"/>
          <p:cNvSpPr txBox="1">
            <a:spLocks noGrp="1"/>
          </p:cNvSpPr>
          <p:nvPr>
            <p:ph type="subTitle" idx="7"/>
          </p:nvPr>
        </p:nvSpPr>
        <p:spPr>
          <a:xfrm>
            <a:off x="1434375" y="38756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0" name="Google Shape;590;p29"/>
          <p:cNvSpPr txBox="1">
            <a:spLocks noGrp="1"/>
          </p:cNvSpPr>
          <p:nvPr>
            <p:ph type="ctrTitle" idx="8"/>
          </p:nvPr>
        </p:nvSpPr>
        <p:spPr>
          <a:xfrm>
            <a:off x="3602350" y="33495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91" name="Google Shape;591;p29"/>
          <p:cNvSpPr txBox="1">
            <a:spLocks noGrp="1"/>
          </p:cNvSpPr>
          <p:nvPr>
            <p:ph type="subTitle" idx="9"/>
          </p:nvPr>
        </p:nvSpPr>
        <p:spPr>
          <a:xfrm>
            <a:off x="3540262" y="3875625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2" name="Google Shape;592;p29"/>
          <p:cNvSpPr txBox="1">
            <a:spLocks noGrp="1"/>
          </p:cNvSpPr>
          <p:nvPr>
            <p:ph type="ctrTitle" idx="13"/>
          </p:nvPr>
        </p:nvSpPr>
        <p:spPr>
          <a:xfrm>
            <a:off x="5770300" y="33496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593" name="Google Shape;593;p29"/>
          <p:cNvSpPr txBox="1">
            <a:spLocks noGrp="1"/>
          </p:cNvSpPr>
          <p:nvPr>
            <p:ph type="subTitle" idx="14"/>
          </p:nvPr>
        </p:nvSpPr>
        <p:spPr>
          <a:xfrm>
            <a:off x="5728913" y="3875613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4" name="Google Shape;594;p29"/>
          <p:cNvSpPr txBox="1">
            <a:spLocks noGrp="1"/>
          </p:cNvSpPr>
          <p:nvPr>
            <p:ph type="title" idx="15"/>
          </p:nvPr>
        </p:nvSpPr>
        <p:spPr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-348720" y="2737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9"/>
          <p:cNvSpPr/>
          <p:nvPr/>
        </p:nvSpPr>
        <p:spPr>
          <a:xfrm>
            <a:off x="8071229" y="-51813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29"/>
          <p:cNvGrpSpPr/>
          <p:nvPr/>
        </p:nvGrpSpPr>
        <p:grpSpPr>
          <a:xfrm rot="7196434">
            <a:off x="380328" y="3256723"/>
            <a:ext cx="390898" cy="454177"/>
            <a:chOff x="4376830" y="352000"/>
            <a:chExt cx="301495" cy="350302"/>
          </a:xfrm>
        </p:grpSpPr>
        <p:sp>
          <p:nvSpPr>
            <p:cNvPr id="598" name="Google Shape;598;p2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4376830" y="52068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9"/>
          <p:cNvGrpSpPr/>
          <p:nvPr/>
        </p:nvGrpSpPr>
        <p:grpSpPr>
          <a:xfrm rot="-10132663">
            <a:off x="8547984" y="540808"/>
            <a:ext cx="253457" cy="288618"/>
            <a:chOff x="4670703" y="657266"/>
            <a:chExt cx="253461" cy="288623"/>
          </a:xfrm>
        </p:grpSpPr>
        <p:sp>
          <p:nvSpPr>
            <p:cNvPr id="602" name="Google Shape;602;p29"/>
            <p:cNvSpPr/>
            <p:nvPr/>
          </p:nvSpPr>
          <p:spPr>
            <a:xfrm>
              <a:off x="4670703" y="65726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 flipH="1">
            <a:off x="4876599" y="3189900"/>
            <a:ext cx="3137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6" name="Google Shape;606;p30"/>
          <p:cNvSpPr txBox="1">
            <a:spLocks noGrp="1"/>
          </p:cNvSpPr>
          <p:nvPr>
            <p:ph type="ctrTitle"/>
          </p:nvPr>
        </p:nvSpPr>
        <p:spPr>
          <a:xfrm flipH="1">
            <a:off x="4876800" y="1073400"/>
            <a:ext cx="35472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30"/>
          <p:cNvSpPr/>
          <p:nvPr/>
        </p:nvSpPr>
        <p:spPr>
          <a:xfrm>
            <a:off x="7647225" y="3916251"/>
            <a:ext cx="1560209" cy="1276573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0"/>
          <p:cNvSpPr/>
          <p:nvPr/>
        </p:nvSpPr>
        <p:spPr>
          <a:xfrm rot="5400000">
            <a:off x="8040129" y="191425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0"/>
          <p:cNvSpPr/>
          <p:nvPr/>
        </p:nvSpPr>
        <p:spPr>
          <a:xfrm>
            <a:off x="8423999" y="770345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30"/>
          <p:cNvGrpSpPr/>
          <p:nvPr/>
        </p:nvGrpSpPr>
        <p:grpSpPr>
          <a:xfrm rot="1660629">
            <a:off x="7958560" y="4487007"/>
            <a:ext cx="418785" cy="350310"/>
            <a:chOff x="4259550" y="352000"/>
            <a:chExt cx="418775" cy="350302"/>
          </a:xfrm>
        </p:grpSpPr>
        <p:sp>
          <p:nvSpPr>
            <p:cNvPr id="611" name="Google Shape;611;p30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0"/>
          <p:cNvGrpSpPr/>
          <p:nvPr/>
        </p:nvGrpSpPr>
        <p:grpSpPr>
          <a:xfrm rot="6058277">
            <a:off x="475081" y="746232"/>
            <a:ext cx="214088" cy="259418"/>
            <a:chOff x="4259550" y="381618"/>
            <a:chExt cx="137279" cy="166357"/>
          </a:xfrm>
        </p:grpSpPr>
        <p:sp>
          <p:nvSpPr>
            <p:cNvPr id="615" name="Google Shape;615;p30"/>
            <p:cNvSpPr/>
            <p:nvPr/>
          </p:nvSpPr>
          <p:spPr>
            <a:xfrm>
              <a:off x="4343079" y="381618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Google Shape;617;p30"/>
          <p:cNvSpPr/>
          <p:nvPr/>
        </p:nvSpPr>
        <p:spPr>
          <a:xfrm rot="544908" flipH="1">
            <a:off x="4567787" y="1615206"/>
            <a:ext cx="2735705" cy="1520093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4"/>
          <p:cNvSpPr txBox="1">
            <a:spLocks noGrp="1"/>
          </p:cNvSpPr>
          <p:nvPr>
            <p:ph type="ctrTitle"/>
          </p:nvPr>
        </p:nvSpPr>
        <p:spPr>
          <a:xfrm flipH="1">
            <a:off x="1409700" y="645350"/>
            <a:ext cx="6324600" cy="22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3" name="Google Shape;693;p34"/>
          <p:cNvSpPr txBox="1">
            <a:spLocks noGrp="1"/>
          </p:cNvSpPr>
          <p:nvPr>
            <p:ph type="subTitle" idx="1"/>
          </p:nvPr>
        </p:nvSpPr>
        <p:spPr>
          <a:xfrm flipH="1">
            <a:off x="1409700" y="2872175"/>
            <a:ext cx="63246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34"/>
          <p:cNvSpPr/>
          <p:nvPr/>
        </p:nvSpPr>
        <p:spPr>
          <a:xfrm flipH="1">
            <a:off x="-732453" y="2098950"/>
            <a:ext cx="2738953" cy="3792522"/>
          </a:xfrm>
          <a:custGeom>
            <a:avLst/>
            <a:gdLst/>
            <a:ahLst/>
            <a:cxnLst/>
            <a:rect l="l" t="t" r="r" b="b"/>
            <a:pathLst>
              <a:path w="91268" h="128386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" name="Google Shape;695;p34"/>
          <p:cNvGrpSpPr/>
          <p:nvPr/>
        </p:nvGrpSpPr>
        <p:grpSpPr>
          <a:xfrm rot="5770333" flipH="1">
            <a:off x="483640" y="3905735"/>
            <a:ext cx="306762" cy="476338"/>
            <a:chOff x="4452729" y="352000"/>
            <a:chExt cx="225596" cy="350302"/>
          </a:xfrm>
        </p:grpSpPr>
        <p:sp>
          <p:nvSpPr>
            <p:cNvPr id="696" name="Google Shape;696;p34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4"/>
          <p:cNvSpPr/>
          <p:nvPr/>
        </p:nvSpPr>
        <p:spPr>
          <a:xfrm>
            <a:off x="7846867" y="-51813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 rot="-10132642">
            <a:off x="8447753" y="1968921"/>
            <a:ext cx="193297" cy="194877"/>
          </a:xfrm>
          <a:custGeom>
            <a:avLst/>
            <a:gdLst/>
            <a:ahLst/>
            <a:cxnLst/>
            <a:rect l="l" t="t" r="r" b="b"/>
            <a:pathLst>
              <a:path w="2488" h="2508" extrusionOk="0">
                <a:moveTo>
                  <a:pt x="1254" y="1"/>
                </a:moveTo>
                <a:cubicBezTo>
                  <a:pt x="557" y="1"/>
                  <a:pt x="0" y="558"/>
                  <a:pt x="0" y="1254"/>
                </a:cubicBezTo>
                <a:cubicBezTo>
                  <a:pt x="0" y="1950"/>
                  <a:pt x="557" y="2507"/>
                  <a:pt x="1254" y="2507"/>
                </a:cubicBezTo>
                <a:cubicBezTo>
                  <a:pt x="1950" y="2507"/>
                  <a:pt x="2487" y="1950"/>
                  <a:pt x="2487" y="1254"/>
                </a:cubicBezTo>
                <a:cubicBezTo>
                  <a:pt x="2487" y="558"/>
                  <a:pt x="1950" y="1"/>
                  <a:pt x="125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 rot="3807597" flipH="1">
            <a:off x="7906681" y="364460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>
            <a:off x="7924225" y="3766199"/>
            <a:ext cx="506540" cy="755393"/>
          </a:xfrm>
          <a:custGeom>
            <a:avLst/>
            <a:gdLst/>
            <a:ahLst/>
            <a:cxnLst/>
            <a:rect l="l" t="t" r="r" b="b"/>
            <a:pathLst>
              <a:path w="26266" h="39170" extrusionOk="0">
                <a:moveTo>
                  <a:pt x="7792" y="11175"/>
                </a:moveTo>
                <a:cubicBezTo>
                  <a:pt x="8725" y="11175"/>
                  <a:pt x="9592" y="11995"/>
                  <a:pt x="10150" y="12669"/>
                </a:cubicBezTo>
                <a:cubicBezTo>
                  <a:pt x="10565" y="13172"/>
                  <a:pt x="10919" y="13719"/>
                  <a:pt x="11292" y="14254"/>
                </a:cubicBezTo>
                <a:cubicBezTo>
                  <a:pt x="11246" y="14027"/>
                  <a:pt x="11225" y="13797"/>
                  <a:pt x="11231" y="13566"/>
                </a:cubicBezTo>
                <a:cubicBezTo>
                  <a:pt x="11246" y="13112"/>
                  <a:pt x="11323" y="13145"/>
                  <a:pt x="11118" y="12757"/>
                </a:cubicBezTo>
                <a:cubicBezTo>
                  <a:pt x="10766" y="12099"/>
                  <a:pt x="10512" y="11408"/>
                  <a:pt x="10206" y="10729"/>
                </a:cubicBezTo>
                <a:cubicBezTo>
                  <a:pt x="10166" y="10657"/>
                  <a:pt x="10114" y="10528"/>
                  <a:pt x="10089" y="10471"/>
                </a:cubicBezTo>
                <a:cubicBezTo>
                  <a:pt x="9997" y="10259"/>
                  <a:pt x="9904" y="10046"/>
                  <a:pt x="9814" y="9832"/>
                </a:cubicBezTo>
                <a:cubicBezTo>
                  <a:pt x="9540" y="9182"/>
                  <a:pt x="9276" y="8526"/>
                  <a:pt x="9022" y="7866"/>
                </a:cubicBezTo>
                <a:cubicBezTo>
                  <a:pt x="8725" y="7376"/>
                  <a:pt x="9487" y="6912"/>
                  <a:pt x="9816" y="7401"/>
                </a:cubicBezTo>
                <a:cubicBezTo>
                  <a:pt x="10045" y="7742"/>
                  <a:pt x="10389" y="8101"/>
                  <a:pt x="10669" y="8402"/>
                </a:cubicBezTo>
                <a:cubicBezTo>
                  <a:pt x="10919" y="8669"/>
                  <a:pt x="11172" y="8931"/>
                  <a:pt x="11428" y="9190"/>
                </a:cubicBezTo>
                <a:cubicBezTo>
                  <a:pt x="11495" y="9258"/>
                  <a:pt x="11776" y="9519"/>
                  <a:pt x="11818" y="9595"/>
                </a:cubicBezTo>
                <a:cubicBezTo>
                  <a:pt x="12292" y="10440"/>
                  <a:pt x="12981" y="11139"/>
                  <a:pt x="13375" y="12024"/>
                </a:cubicBezTo>
                <a:cubicBezTo>
                  <a:pt x="13446" y="12127"/>
                  <a:pt x="13895" y="12443"/>
                  <a:pt x="14016" y="12539"/>
                </a:cubicBezTo>
                <a:cubicBezTo>
                  <a:pt x="14190" y="12678"/>
                  <a:pt x="14379" y="12837"/>
                  <a:pt x="14515" y="13011"/>
                </a:cubicBezTo>
                <a:cubicBezTo>
                  <a:pt x="14519" y="13017"/>
                  <a:pt x="14523" y="13024"/>
                  <a:pt x="14528" y="13032"/>
                </a:cubicBezTo>
                <a:cubicBezTo>
                  <a:pt x="16099" y="15668"/>
                  <a:pt x="17470" y="18451"/>
                  <a:pt x="18824" y="21212"/>
                </a:cubicBezTo>
                <a:cubicBezTo>
                  <a:pt x="18839" y="21019"/>
                  <a:pt x="18851" y="20828"/>
                  <a:pt x="18864" y="20635"/>
                </a:cubicBezTo>
                <a:cubicBezTo>
                  <a:pt x="18457" y="19300"/>
                  <a:pt x="17757" y="18085"/>
                  <a:pt x="17070" y="16878"/>
                </a:cubicBezTo>
                <a:cubicBezTo>
                  <a:pt x="15699" y="14470"/>
                  <a:pt x="14188" y="11575"/>
                  <a:pt x="13524" y="8882"/>
                </a:cubicBezTo>
                <a:cubicBezTo>
                  <a:pt x="13381" y="8310"/>
                  <a:pt x="13142" y="7587"/>
                  <a:pt x="13253" y="6982"/>
                </a:cubicBezTo>
                <a:cubicBezTo>
                  <a:pt x="12250" y="6843"/>
                  <a:pt x="11665" y="6183"/>
                  <a:pt x="11516" y="5123"/>
                </a:cubicBezTo>
                <a:cubicBezTo>
                  <a:pt x="11371" y="4085"/>
                  <a:pt x="11895" y="2084"/>
                  <a:pt x="11202" y="1241"/>
                </a:cubicBezTo>
                <a:lnTo>
                  <a:pt x="11030" y="1179"/>
                </a:lnTo>
                <a:cubicBezTo>
                  <a:pt x="10839" y="1109"/>
                  <a:pt x="10713" y="925"/>
                  <a:pt x="10722" y="722"/>
                </a:cubicBezTo>
                <a:cubicBezTo>
                  <a:pt x="10640" y="355"/>
                  <a:pt x="11038" y="1"/>
                  <a:pt x="11403" y="219"/>
                </a:cubicBezTo>
                <a:cubicBezTo>
                  <a:pt x="11516" y="286"/>
                  <a:pt x="11623" y="367"/>
                  <a:pt x="11719" y="458"/>
                </a:cubicBezTo>
                <a:cubicBezTo>
                  <a:pt x="12885" y="925"/>
                  <a:pt x="13867" y="1524"/>
                  <a:pt x="14431" y="2700"/>
                </a:cubicBezTo>
                <a:cubicBezTo>
                  <a:pt x="14932" y="3752"/>
                  <a:pt x="15242" y="5468"/>
                  <a:pt x="14542" y="6500"/>
                </a:cubicBezTo>
                <a:cubicBezTo>
                  <a:pt x="14542" y="6642"/>
                  <a:pt x="14482" y="6778"/>
                  <a:pt x="14373" y="6873"/>
                </a:cubicBezTo>
                <a:cubicBezTo>
                  <a:pt x="14693" y="7260"/>
                  <a:pt x="15096" y="7899"/>
                  <a:pt x="15276" y="8174"/>
                </a:cubicBezTo>
                <a:cubicBezTo>
                  <a:pt x="15886" y="9107"/>
                  <a:pt x="16470" y="10060"/>
                  <a:pt x="17049" y="11010"/>
                </a:cubicBezTo>
                <a:cubicBezTo>
                  <a:pt x="17820" y="12280"/>
                  <a:pt x="18570" y="13562"/>
                  <a:pt x="19335" y="14834"/>
                </a:cubicBezTo>
                <a:cubicBezTo>
                  <a:pt x="19335" y="14824"/>
                  <a:pt x="19337" y="14813"/>
                  <a:pt x="19337" y="14803"/>
                </a:cubicBezTo>
                <a:cubicBezTo>
                  <a:pt x="19379" y="14396"/>
                  <a:pt x="19417" y="13990"/>
                  <a:pt x="19455" y="13585"/>
                </a:cubicBezTo>
                <a:cubicBezTo>
                  <a:pt x="19562" y="12460"/>
                  <a:pt x="19668" y="11334"/>
                  <a:pt x="19780" y="10209"/>
                </a:cubicBezTo>
                <a:cubicBezTo>
                  <a:pt x="19897" y="9035"/>
                  <a:pt x="20018" y="7860"/>
                  <a:pt x="20169" y="6688"/>
                </a:cubicBezTo>
                <a:cubicBezTo>
                  <a:pt x="20207" y="6401"/>
                  <a:pt x="20345" y="5162"/>
                  <a:pt x="20524" y="4854"/>
                </a:cubicBezTo>
                <a:cubicBezTo>
                  <a:pt x="20815" y="4266"/>
                  <a:pt x="21848" y="4251"/>
                  <a:pt x="22403" y="4301"/>
                </a:cubicBezTo>
                <a:cubicBezTo>
                  <a:pt x="22885" y="4345"/>
                  <a:pt x="24145" y="4567"/>
                  <a:pt x="24191" y="5204"/>
                </a:cubicBezTo>
                <a:cubicBezTo>
                  <a:pt x="24191" y="5213"/>
                  <a:pt x="24191" y="5219"/>
                  <a:pt x="24191" y="5227"/>
                </a:cubicBezTo>
                <a:cubicBezTo>
                  <a:pt x="24044" y="9995"/>
                  <a:pt x="23774" y="14740"/>
                  <a:pt x="23512" y="19504"/>
                </a:cubicBezTo>
                <a:cubicBezTo>
                  <a:pt x="23579" y="19527"/>
                  <a:pt x="23644" y="19558"/>
                  <a:pt x="23703" y="19596"/>
                </a:cubicBezTo>
                <a:cubicBezTo>
                  <a:pt x="23908" y="19721"/>
                  <a:pt x="24063" y="19910"/>
                  <a:pt x="24147" y="20134"/>
                </a:cubicBezTo>
                <a:cubicBezTo>
                  <a:pt x="24445" y="20834"/>
                  <a:pt x="24642" y="21656"/>
                  <a:pt x="24801" y="22398"/>
                </a:cubicBezTo>
                <a:cubicBezTo>
                  <a:pt x="25010" y="23366"/>
                  <a:pt x="25176" y="24349"/>
                  <a:pt x="25325" y="25332"/>
                </a:cubicBezTo>
                <a:cubicBezTo>
                  <a:pt x="25572" y="26956"/>
                  <a:pt x="25763" y="28580"/>
                  <a:pt x="25989" y="30206"/>
                </a:cubicBezTo>
                <a:cubicBezTo>
                  <a:pt x="26113" y="31091"/>
                  <a:pt x="26266" y="33029"/>
                  <a:pt x="26044" y="33859"/>
                </a:cubicBezTo>
                <a:cubicBezTo>
                  <a:pt x="25842" y="34620"/>
                  <a:pt x="25490" y="35333"/>
                  <a:pt x="25010" y="35955"/>
                </a:cubicBezTo>
                <a:cubicBezTo>
                  <a:pt x="23240" y="38258"/>
                  <a:pt x="20035" y="39170"/>
                  <a:pt x="17248" y="38625"/>
                </a:cubicBezTo>
                <a:cubicBezTo>
                  <a:pt x="15724" y="38325"/>
                  <a:pt x="14471" y="35532"/>
                  <a:pt x="13922" y="34255"/>
                </a:cubicBezTo>
                <a:cubicBezTo>
                  <a:pt x="13530" y="33337"/>
                  <a:pt x="13178" y="32401"/>
                  <a:pt x="12838" y="31460"/>
                </a:cubicBezTo>
                <a:cubicBezTo>
                  <a:pt x="12616" y="30843"/>
                  <a:pt x="12400" y="30173"/>
                  <a:pt x="12139" y="29573"/>
                </a:cubicBezTo>
                <a:cubicBezTo>
                  <a:pt x="11734" y="28649"/>
                  <a:pt x="11269" y="27677"/>
                  <a:pt x="10783" y="26795"/>
                </a:cubicBezTo>
                <a:cubicBezTo>
                  <a:pt x="10544" y="26363"/>
                  <a:pt x="10363" y="25898"/>
                  <a:pt x="10070" y="25499"/>
                </a:cubicBezTo>
                <a:cubicBezTo>
                  <a:pt x="8915" y="25051"/>
                  <a:pt x="8817" y="23752"/>
                  <a:pt x="9806" y="23205"/>
                </a:cubicBezTo>
                <a:cubicBezTo>
                  <a:pt x="6698" y="19237"/>
                  <a:pt x="3768" y="15126"/>
                  <a:pt x="673" y="11150"/>
                </a:cubicBezTo>
                <a:cubicBezTo>
                  <a:pt x="38" y="10578"/>
                  <a:pt x="0" y="9968"/>
                  <a:pt x="541" y="9306"/>
                </a:cubicBezTo>
                <a:cubicBezTo>
                  <a:pt x="1002" y="8744"/>
                  <a:pt x="1513" y="8229"/>
                  <a:pt x="2071" y="7765"/>
                </a:cubicBezTo>
                <a:cubicBezTo>
                  <a:pt x="2737" y="7212"/>
                  <a:pt x="3963" y="6357"/>
                  <a:pt x="4814" y="7017"/>
                </a:cubicBezTo>
                <a:cubicBezTo>
                  <a:pt x="6099" y="8015"/>
                  <a:pt x="6970" y="9775"/>
                  <a:pt x="7788" y="11179"/>
                </a:cubicBezTo>
                <a:close/>
                <a:moveTo>
                  <a:pt x="5162" y="15438"/>
                </a:moveTo>
                <a:cubicBezTo>
                  <a:pt x="5619" y="16043"/>
                  <a:pt x="6084" y="16643"/>
                  <a:pt x="6541" y="17251"/>
                </a:cubicBezTo>
                <a:cubicBezTo>
                  <a:pt x="6631" y="17179"/>
                  <a:pt x="6713" y="17100"/>
                  <a:pt x="6786" y="17014"/>
                </a:cubicBezTo>
                <a:cubicBezTo>
                  <a:pt x="7270" y="16419"/>
                  <a:pt x="8224" y="16884"/>
                  <a:pt x="7404" y="17714"/>
                </a:cubicBezTo>
                <a:cubicBezTo>
                  <a:pt x="7299" y="17821"/>
                  <a:pt x="7197" y="17894"/>
                  <a:pt x="7096" y="17993"/>
                </a:cubicBezTo>
                <a:cubicBezTo>
                  <a:pt x="7696" y="18799"/>
                  <a:pt x="8280" y="19617"/>
                  <a:pt x="8855" y="20442"/>
                </a:cubicBezTo>
                <a:cubicBezTo>
                  <a:pt x="8857" y="20440"/>
                  <a:pt x="8861" y="20436"/>
                  <a:pt x="8865" y="20432"/>
                </a:cubicBezTo>
                <a:cubicBezTo>
                  <a:pt x="8917" y="20367"/>
                  <a:pt x="8970" y="20300"/>
                  <a:pt x="9018" y="20235"/>
                </a:cubicBezTo>
                <a:cubicBezTo>
                  <a:pt x="9031" y="20218"/>
                  <a:pt x="9041" y="20201"/>
                  <a:pt x="9054" y="20183"/>
                </a:cubicBezTo>
                <a:cubicBezTo>
                  <a:pt x="9200" y="19654"/>
                  <a:pt x="10032" y="19885"/>
                  <a:pt x="9938" y="20440"/>
                </a:cubicBezTo>
                <a:cubicBezTo>
                  <a:pt x="9902" y="20652"/>
                  <a:pt x="9747" y="20799"/>
                  <a:pt x="9619" y="20958"/>
                </a:cubicBezTo>
                <a:cubicBezTo>
                  <a:pt x="9548" y="21050"/>
                  <a:pt x="9473" y="21140"/>
                  <a:pt x="9393" y="21226"/>
                </a:cubicBezTo>
                <a:cubicBezTo>
                  <a:pt x="9934" y="21993"/>
                  <a:pt x="10539" y="22710"/>
                  <a:pt x="11126" y="23441"/>
                </a:cubicBezTo>
                <a:cubicBezTo>
                  <a:pt x="11250" y="23351"/>
                  <a:pt x="11380" y="23272"/>
                  <a:pt x="11504" y="23175"/>
                </a:cubicBezTo>
                <a:cubicBezTo>
                  <a:pt x="11508" y="23171"/>
                  <a:pt x="11514" y="23169"/>
                  <a:pt x="11518" y="23165"/>
                </a:cubicBezTo>
                <a:cubicBezTo>
                  <a:pt x="11621" y="23098"/>
                  <a:pt x="11749" y="23081"/>
                  <a:pt x="11864" y="23117"/>
                </a:cubicBezTo>
                <a:cubicBezTo>
                  <a:pt x="12248" y="23242"/>
                  <a:pt x="12331" y="23875"/>
                  <a:pt x="11902" y="24020"/>
                </a:cubicBezTo>
                <a:cubicBezTo>
                  <a:pt x="11822" y="24049"/>
                  <a:pt x="11749" y="24095"/>
                  <a:pt x="11686" y="24154"/>
                </a:cubicBezTo>
                <a:cubicBezTo>
                  <a:pt x="11843" y="24357"/>
                  <a:pt x="11996" y="24565"/>
                  <a:pt x="12143" y="24774"/>
                </a:cubicBezTo>
                <a:cubicBezTo>
                  <a:pt x="12618" y="24695"/>
                  <a:pt x="13086" y="24537"/>
                  <a:pt x="13549" y="24401"/>
                </a:cubicBezTo>
                <a:cubicBezTo>
                  <a:pt x="10946" y="21377"/>
                  <a:pt x="8725" y="18158"/>
                  <a:pt x="6587" y="14790"/>
                </a:cubicBezTo>
                <a:cubicBezTo>
                  <a:pt x="5996" y="13862"/>
                  <a:pt x="5518" y="13166"/>
                  <a:pt x="6239" y="12129"/>
                </a:cubicBezTo>
                <a:cubicBezTo>
                  <a:pt x="6415" y="11875"/>
                  <a:pt x="6629" y="11638"/>
                  <a:pt x="6885" y="11462"/>
                </a:cubicBezTo>
                <a:cubicBezTo>
                  <a:pt x="6226" y="10381"/>
                  <a:pt x="5537" y="9312"/>
                  <a:pt x="4757" y="8310"/>
                </a:cubicBezTo>
                <a:cubicBezTo>
                  <a:pt x="4185" y="7577"/>
                  <a:pt x="3957" y="7700"/>
                  <a:pt x="3219" y="8174"/>
                </a:cubicBezTo>
                <a:cubicBezTo>
                  <a:pt x="2454" y="8664"/>
                  <a:pt x="1599" y="9322"/>
                  <a:pt x="1109" y="10102"/>
                </a:cubicBezTo>
                <a:cubicBezTo>
                  <a:pt x="1199" y="10328"/>
                  <a:pt x="1903" y="11054"/>
                  <a:pt x="2052" y="11209"/>
                </a:cubicBezTo>
                <a:cubicBezTo>
                  <a:pt x="2295" y="11466"/>
                  <a:pt x="2626" y="11795"/>
                  <a:pt x="2861" y="12106"/>
                </a:cubicBezTo>
                <a:cubicBezTo>
                  <a:pt x="3079" y="11909"/>
                  <a:pt x="3309" y="11724"/>
                  <a:pt x="3552" y="11554"/>
                </a:cubicBezTo>
                <a:cubicBezTo>
                  <a:pt x="4066" y="11123"/>
                  <a:pt x="4613" y="12013"/>
                  <a:pt x="4030" y="12351"/>
                </a:cubicBezTo>
                <a:cubicBezTo>
                  <a:pt x="3789" y="12491"/>
                  <a:pt x="3559" y="12682"/>
                  <a:pt x="3349" y="12875"/>
                </a:cubicBezTo>
                <a:cubicBezTo>
                  <a:pt x="3741" y="13489"/>
                  <a:pt x="4162" y="14084"/>
                  <a:pt x="4594" y="14671"/>
                </a:cubicBezTo>
                <a:cubicBezTo>
                  <a:pt x="4745" y="14522"/>
                  <a:pt x="4923" y="14390"/>
                  <a:pt x="5084" y="14258"/>
                </a:cubicBezTo>
                <a:cubicBezTo>
                  <a:pt x="5552" y="13830"/>
                  <a:pt x="6199" y="14467"/>
                  <a:pt x="5797" y="14912"/>
                </a:cubicBezTo>
                <a:cubicBezTo>
                  <a:pt x="5793" y="14916"/>
                  <a:pt x="5788" y="14920"/>
                  <a:pt x="5782" y="14926"/>
                </a:cubicBezTo>
                <a:cubicBezTo>
                  <a:pt x="5594" y="15096"/>
                  <a:pt x="5346" y="15249"/>
                  <a:pt x="5164" y="15436"/>
                </a:cubicBezTo>
                <a:close/>
                <a:moveTo>
                  <a:pt x="3207" y="8757"/>
                </a:moveTo>
                <a:cubicBezTo>
                  <a:pt x="2748" y="8874"/>
                  <a:pt x="2395" y="9270"/>
                  <a:pt x="2519" y="9767"/>
                </a:cubicBezTo>
                <a:cubicBezTo>
                  <a:pt x="2609" y="10134"/>
                  <a:pt x="2926" y="10458"/>
                  <a:pt x="3305" y="10519"/>
                </a:cubicBezTo>
                <a:cubicBezTo>
                  <a:pt x="3844" y="10605"/>
                  <a:pt x="4330" y="10127"/>
                  <a:pt x="4269" y="9587"/>
                </a:cubicBezTo>
                <a:cubicBezTo>
                  <a:pt x="4206" y="9056"/>
                  <a:pt x="3770" y="8602"/>
                  <a:pt x="3209" y="8757"/>
                </a:cubicBezTo>
                <a:close/>
                <a:moveTo>
                  <a:pt x="10667" y="19233"/>
                </a:moveTo>
                <a:cubicBezTo>
                  <a:pt x="11885" y="20935"/>
                  <a:pt x="13172" y="22588"/>
                  <a:pt x="14557" y="24156"/>
                </a:cubicBezTo>
                <a:cubicBezTo>
                  <a:pt x="15089" y="24049"/>
                  <a:pt x="15626" y="23965"/>
                  <a:pt x="16158" y="23861"/>
                </a:cubicBezTo>
                <a:cubicBezTo>
                  <a:pt x="16114" y="23785"/>
                  <a:pt x="16072" y="23710"/>
                  <a:pt x="16026" y="23636"/>
                </a:cubicBezTo>
                <a:cubicBezTo>
                  <a:pt x="15569" y="22903"/>
                  <a:pt x="15138" y="22180"/>
                  <a:pt x="14758" y="21404"/>
                </a:cubicBezTo>
                <a:cubicBezTo>
                  <a:pt x="14635" y="21153"/>
                  <a:pt x="14513" y="20901"/>
                  <a:pt x="14385" y="20652"/>
                </a:cubicBezTo>
                <a:cubicBezTo>
                  <a:pt x="14140" y="20174"/>
                  <a:pt x="13823" y="19680"/>
                  <a:pt x="13545" y="19219"/>
                </a:cubicBezTo>
                <a:cubicBezTo>
                  <a:pt x="13341" y="18883"/>
                  <a:pt x="13138" y="18548"/>
                  <a:pt x="12937" y="18210"/>
                </a:cubicBezTo>
                <a:cubicBezTo>
                  <a:pt x="12895" y="18139"/>
                  <a:pt x="12832" y="18041"/>
                  <a:pt x="12771" y="17938"/>
                </a:cubicBezTo>
                <a:cubicBezTo>
                  <a:pt x="12216" y="18514"/>
                  <a:pt x="11464" y="19120"/>
                  <a:pt x="10667" y="19233"/>
                </a:cubicBezTo>
                <a:close/>
                <a:moveTo>
                  <a:pt x="11296" y="25732"/>
                </a:moveTo>
                <a:cubicBezTo>
                  <a:pt x="11449" y="26036"/>
                  <a:pt x="11592" y="26346"/>
                  <a:pt x="11757" y="26642"/>
                </a:cubicBezTo>
                <a:cubicBezTo>
                  <a:pt x="11826" y="26767"/>
                  <a:pt x="11895" y="26893"/>
                  <a:pt x="11965" y="27021"/>
                </a:cubicBezTo>
                <a:cubicBezTo>
                  <a:pt x="12227" y="27004"/>
                  <a:pt x="12507" y="26952"/>
                  <a:pt x="12755" y="26908"/>
                </a:cubicBezTo>
                <a:cubicBezTo>
                  <a:pt x="13258" y="26818"/>
                  <a:pt x="13759" y="26709"/>
                  <a:pt x="14253" y="26591"/>
                </a:cubicBezTo>
                <a:cubicBezTo>
                  <a:pt x="15559" y="26283"/>
                  <a:pt x="16862" y="25914"/>
                  <a:pt x="18136" y="25497"/>
                </a:cubicBezTo>
                <a:cubicBezTo>
                  <a:pt x="19205" y="25147"/>
                  <a:pt x="23713" y="23617"/>
                  <a:pt x="23900" y="22314"/>
                </a:cubicBezTo>
                <a:cubicBezTo>
                  <a:pt x="23812" y="21947"/>
                  <a:pt x="23709" y="21582"/>
                  <a:pt x="23587" y="21224"/>
                </a:cubicBezTo>
                <a:cubicBezTo>
                  <a:pt x="23334" y="21637"/>
                  <a:pt x="22940" y="22041"/>
                  <a:pt x="22600" y="22259"/>
                </a:cubicBezTo>
                <a:cubicBezTo>
                  <a:pt x="22183" y="22536"/>
                  <a:pt x="21735" y="22762"/>
                  <a:pt x="21263" y="22930"/>
                </a:cubicBezTo>
                <a:cubicBezTo>
                  <a:pt x="20993" y="23029"/>
                  <a:pt x="20727" y="23119"/>
                  <a:pt x="20463" y="23236"/>
                </a:cubicBezTo>
                <a:cubicBezTo>
                  <a:pt x="19057" y="23852"/>
                  <a:pt x="17715" y="24349"/>
                  <a:pt x="16223" y="24711"/>
                </a:cubicBezTo>
                <a:cubicBezTo>
                  <a:pt x="15261" y="24946"/>
                  <a:pt x="14295" y="25147"/>
                  <a:pt x="13335" y="25397"/>
                </a:cubicBezTo>
                <a:cubicBezTo>
                  <a:pt x="12914" y="25506"/>
                  <a:pt x="12489" y="25615"/>
                  <a:pt x="12057" y="25680"/>
                </a:cubicBezTo>
                <a:cubicBezTo>
                  <a:pt x="12000" y="25696"/>
                  <a:pt x="11942" y="25705"/>
                  <a:pt x="11883" y="25703"/>
                </a:cubicBezTo>
                <a:cubicBezTo>
                  <a:pt x="11688" y="25726"/>
                  <a:pt x="11491" y="25734"/>
                  <a:pt x="11294" y="25732"/>
                </a:cubicBezTo>
                <a:close/>
                <a:moveTo>
                  <a:pt x="10397" y="23951"/>
                </a:moveTo>
                <a:cubicBezTo>
                  <a:pt x="10286" y="24053"/>
                  <a:pt x="10106" y="24240"/>
                  <a:pt x="10108" y="24376"/>
                </a:cubicBezTo>
                <a:cubicBezTo>
                  <a:pt x="10150" y="24441"/>
                  <a:pt x="10187" y="24508"/>
                  <a:pt x="10234" y="24569"/>
                </a:cubicBezTo>
                <a:cubicBezTo>
                  <a:pt x="10384" y="24774"/>
                  <a:pt x="10745" y="24825"/>
                  <a:pt x="11063" y="24835"/>
                </a:cubicBezTo>
                <a:cubicBezTo>
                  <a:pt x="10845" y="24537"/>
                  <a:pt x="10623" y="24242"/>
                  <a:pt x="10397" y="23951"/>
                </a:cubicBezTo>
                <a:close/>
                <a:moveTo>
                  <a:pt x="11359" y="10595"/>
                </a:moveTo>
                <a:cubicBezTo>
                  <a:pt x="11300" y="10637"/>
                  <a:pt x="11237" y="10676"/>
                  <a:pt x="11174" y="10712"/>
                </a:cubicBezTo>
                <a:cubicBezTo>
                  <a:pt x="11397" y="11200"/>
                  <a:pt x="11581" y="11705"/>
                  <a:pt x="11812" y="12187"/>
                </a:cubicBezTo>
                <a:cubicBezTo>
                  <a:pt x="11960" y="12083"/>
                  <a:pt x="12122" y="12001"/>
                  <a:pt x="12294" y="11942"/>
                </a:cubicBezTo>
                <a:cubicBezTo>
                  <a:pt x="12011" y="11477"/>
                  <a:pt x="11667" y="11045"/>
                  <a:pt x="11359" y="10595"/>
                </a:cubicBezTo>
                <a:close/>
                <a:moveTo>
                  <a:pt x="15676" y="21138"/>
                </a:moveTo>
                <a:cubicBezTo>
                  <a:pt x="15886" y="21541"/>
                  <a:pt x="16083" y="21945"/>
                  <a:pt x="16292" y="22345"/>
                </a:cubicBezTo>
                <a:cubicBezTo>
                  <a:pt x="16498" y="22744"/>
                  <a:pt x="16768" y="23284"/>
                  <a:pt x="17047" y="23664"/>
                </a:cubicBezTo>
                <a:cubicBezTo>
                  <a:pt x="17254" y="23609"/>
                  <a:pt x="17457" y="23548"/>
                  <a:pt x="17659" y="23479"/>
                </a:cubicBezTo>
                <a:cubicBezTo>
                  <a:pt x="18061" y="23337"/>
                  <a:pt x="18453" y="23173"/>
                  <a:pt x="18836" y="22989"/>
                </a:cubicBezTo>
                <a:cubicBezTo>
                  <a:pt x="18836" y="22947"/>
                  <a:pt x="18784" y="22871"/>
                  <a:pt x="18759" y="22844"/>
                </a:cubicBezTo>
                <a:cubicBezTo>
                  <a:pt x="18606" y="22687"/>
                  <a:pt x="18453" y="22425"/>
                  <a:pt x="18340" y="22238"/>
                </a:cubicBezTo>
                <a:cubicBezTo>
                  <a:pt x="18162" y="21937"/>
                  <a:pt x="17992" y="21629"/>
                  <a:pt x="17826" y="21321"/>
                </a:cubicBezTo>
                <a:cubicBezTo>
                  <a:pt x="17617" y="20931"/>
                  <a:pt x="17416" y="20533"/>
                  <a:pt x="17204" y="20143"/>
                </a:cubicBezTo>
                <a:cubicBezTo>
                  <a:pt x="17160" y="20170"/>
                  <a:pt x="17120" y="20195"/>
                  <a:pt x="17093" y="20214"/>
                </a:cubicBezTo>
                <a:cubicBezTo>
                  <a:pt x="16879" y="20359"/>
                  <a:pt x="16665" y="20499"/>
                  <a:pt x="16449" y="20639"/>
                </a:cubicBezTo>
                <a:cubicBezTo>
                  <a:pt x="16192" y="20807"/>
                  <a:pt x="15934" y="20975"/>
                  <a:pt x="15674" y="21140"/>
                </a:cubicBezTo>
                <a:close/>
                <a:moveTo>
                  <a:pt x="15253" y="20327"/>
                </a:moveTo>
                <a:cubicBezTo>
                  <a:pt x="15779" y="19967"/>
                  <a:pt x="16242" y="19524"/>
                  <a:pt x="16808" y="19214"/>
                </a:cubicBezTo>
                <a:cubicBezTo>
                  <a:pt x="16127" y="18041"/>
                  <a:pt x="15437" y="16899"/>
                  <a:pt x="14855" y="15670"/>
                </a:cubicBezTo>
                <a:cubicBezTo>
                  <a:pt x="14431" y="16138"/>
                  <a:pt x="13823" y="16427"/>
                  <a:pt x="13281" y="16737"/>
                </a:cubicBezTo>
                <a:cubicBezTo>
                  <a:pt x="13949" y="17881"/>
                  <a:pt x="14591" y="19026"/>
                  <a:pt x="15194" y="20208"/>
                </a:cubicBezTo>
                <a:lnTo>
                  <a:pt x="15253" y="20327"/>
                </a:lnTo>
                <a:close/>
                <a:moveTo>
                  <a:pt x="12522" y="15216"/>
                </a:moveTo>
                <a:cubicBezTo>
                  <a:pt x="12612" y="15461"/>
                  <a:pt x="12715" y="15700"/>
                  <a:pt x="12834" y="15932"/>
                </a:cubicBezTo>
                <a:cubicBezTo>
                  <a:pt x="13388" y="15633"/>
                  <a:pt x="14211" y="15270"/>
                  <a:pt x="14396" y="14683"/>
                </a:cubicBezTo>
                <a:cubicBezTo>
                  <a:pt x="14316" y="14518"/>
                  <a:pt x="14232" y="14359"/>
                  <a:pt x="14146" y="14197"/>
                </a:cubicBezTo>
                <a:cubicBezTo>
                  <a:pt x="13759" y="14704"/>
                  <a:pt x="13142" y="15084"/>
                  <a:pt x="12522" y="15216"/>
                </a:cubicBezTo>
                <a:close/>
                <a:moveTo>
                  <a:pt x="12323" y="14294"/>
                </a:moveTo>
                <a:cubicBezTo>
                  <a:pt x="12822" y="14149"/>
                  <a:pt x="13333" y="13874"/>
                  <a:pt x="13610" y="13434"/>
                </a:cubicBezTo>
                <a:cubicBezTo>
                  <a:pt x="13423" y="13212"/>
                  <a:pt x="13191" y="12936"/>
                  <a:pt x="12977" y="12803"/>
                </a:cubicBezTo>
                <a:cubicBezTo>
                  <a:pt x="12876" y="12741"/>
                  <a:pt x="12677" y="12632"/>
                  <a:pt x="12556" y="12699"/>
                </a:cubicBezTo>
                <a:cubicBezTo>
                  <a:pt x="12254" y="12864"/>
                  <a:pt x="12279" y="13793"/>
                  <a:pt x="12323" y="14294"/>
                </a:cubicBezTo>
                <a:close/>
                <a:moveTo>
                  <a:pt x="19631" y="22611"/>
                </a:moveTo>
                <a:cubicBezTo>
                  <a:pt x="19909" y="22482"/>
                  <a:pt x="20188" y="22354"/>
                  <a:pt x="20473" y="22236"/>
                </a:cubicBezTo>
                <a:lnTo>
                  <a:pt x="20544" y="22207"/>
                </a:lnTo>
                <a:cubicBezTo>
                  <a:pt x="20559" y="21438"/>
                  <a:pt x="20616" y="20660"/>
                  <a:pt x="20677" y="19898"/>
                </a:cubicBezTo>
                <a:cubicBezTo>
                  <a:pt x="20758" y="18877"/>
                  <a:pt x="20855" y="17854"/>
                  <a:pt x="20951" y="16836"/>
                </a:cubicBezTo>
                <a:cubicBezTo>
                  <a:pt x="21068" y="15608"/>
                  <a:pt x="21188" y="14377"/>
                  <a:pt x="21284" y="13149"/>
                </a:cubicBezTo>
                <a:cubicBezTo>
                  <a:pt x="21324" y="12657"/>
                  <a:pt x="21358" y="12164"/>
                  <a:pt x="21381" y="11674"/>
                </a:cubicBezTo>
                <a:cubicBezTo>
                  <a:pt x="21393" y="11393"/>
                  <a:pt x="21404" y="11104"/>
                  <a:pt x="21395" y="10821"/>
                </a:cubicBezTo>
                <a:cubicBezTo>
                  <a:pt x="21140" y="10783"/>
                  <a:pt x="20882" y="10741"/>
                  <a:pt x="20622" y="10725"/>
                </a:cubicBezTo>
                <a:cubicBezTo>
                  <a:pt x="20314" y="12705"/>
                  <a:pt x="20169" y="14725"/>
                  <a:pt x="20042" y="16722"/>
                </a:cubicBezTo>
                <a:cubicBezTo>
                  <a:pt x="19918" y="18653"/>
                  <a:pt x="19821" y="20589"/>
                  <a:pt x="19641" y="22515"/>
                </a:cubicBezTo>
                <a:cubicBezTo>
                  <a:pt x="19639" y="22534"/>
                  <a:pt x="19633" y="22574"/>
                  <a:pt x="19631" y="22611"/>
                </a:cubicBezTo>
                <a:close/>
                <a:moveTo>
                  <a:pt x="12348" y="1751"/>
                </a:moveTo>
                <a:cubicBezTo>
                  <a:pt x="12432" y="2226"/>
                  <a:pt x="12430" y="2738"/>
                  <a:pt x="12419" y="3205"/>
                </a:cubicBezTo>
                <a:cubicBezTo>
                  <a:pt x="12405" y="3880"/>
                  <a:pt x="12287" y="5196"/>
                  <a:pt x="12750" y="5737"/>
                </a:cubicBezTo>
                <a:cubicBezTo>
                  <a:pt x="12989" y="6015"/>
                  <a:pt x="13358" y="6087"/>
                  <a:pt x="13710" y="6087"/>
                </a:cubicBezTo>
                <a:lnTo>
                  <a:pt x="13712" y="6085"/>
                </a:lnTo>
                <a:cubicBezTo>
                  <a:pt x="14347" y="5259"/>
                  <a:pt x="13907" y="3733"/>
                  <a:pt x="13503" y="2889"/>
                </a:cubicBezTo>
                <a:cubicBezTo>
                  <a:pt x="13258" y="2375"/>
                  <a:pt x="12828" y="2021"/>
                  <a:pt x="12348" y="1751"/>
                </a:cubicBezTo>
                <a:close/>
                <a:moveTo>
                  <a:pt x="18992" y="18516"/>
                </a:moveTo>
                <a:cubicBezTo>
                  <a:pt x="19031" y="17848"/>
                  <a:pt x="19080" y="17179"/>
                  <a:pt x="19145" y="16513"/>
                </a:cubicBezTo>
                <a:cubicBezTo>
                  <a:pt x="19132" y="16484"/>
                  <a:pt x="19124" y="16452"/>
                  <a:pt x="19117" y="16421"/>
                </a:cubicBezTo>
                <a:cubicBezTo>
                  <a:pt x="19052" y="16295"/>
                  <a:pt x="18971" y="16163"/>
                  <a:pt x="18901" y="16041"/>
                </a:cubicBezTo>
                <a:cubicBezTo>
                  <a:pt x="18721" y="15727"/>
                  <a:pt x="18539" y="15411"/>
                  <a:pt x="18359" y="15096"/>
                </a:cubicBezTo>
                <a:cubicBezTo>
                  <a:pt x="17826" y="14170"/>
                  <a:pt x="17292" y="13246"/>
                  <a:pt x="16758" y="12321"/>
                </a:cubicBezTo>
                <a:cubicBezTo>
                  <a:pt x="15993" y="10999"/>
                  <a:pt x="15232" y="9675"/>
                  <a:pt x="14461" y="8358"/>
                </a:cubicBezTo>
                <a:cubicBezTo>
                  <a:pt x="14408" y="8268"/>
                  <a:pt x="14352" y="8178"/>
                  <a:pt x="14293" y="8090"/>
                </a:cubicBezTo>
                <a:cubicBezTo>
                  <a:pt x="14320" y="8210"/>
                  <a:pt x="14347" y="8327"/>
                  <a:pt x="14373" y="8442"/>
                </a:cubicBezTo>
                <a:cubicBezTo>
                  <a:pt x="14869" y="10777"/>
                  <a:pt x="16066" y="12871"/>
                  <a:pt x="17097" y="14996"/>
                </a:cubicBezTo>
                <a:cubicBezTo>
                  <a:pt x="17678" y="16194"/>
                  <a:pt x="18398" y="17322"/>
                  <a:pt x="18989" y="18516"/>
                </a:cubicBezTo>
                <a:close/>
                <a:moveTo>
                  <a:pt x="23011" y="10050"/>
                </a:moveTo>
                <a:cubicBezTo>
                  <a:pt x="23108" y="8641"/>
                  <a:pt x="23242" y="7223"/>
                  <a:pt x="23288" y="5812"/>
                </a:cubicBezTo>
                <a:cubicBezTo>
                  <a:pt x="23129" y="5663"/>
                  <a:pt x="22456" y="5519"/>
                  <a:pt x="22269" y="5489"/>
                </a:cubicBezTo>
                <a:cubicBezTo>
                  <a:pt x="22085" y="5460"/>
                  <a:pt x="21303" y="5383"/>
                  <a:pt x="21196" y="5582"/>
                </a:cubicBezTo>
                <a:cubicBezTo>
                  <a:pt x="21194" y="5584"/>
                  <a:pt x="21192" y="5588"/>
                  <a:pt x="21192" y="5590"/>
                </a:cubicBezTo>
                <a:cubicBezTo>
                  <a:pt x="21102" y="5869"/>
                  <a:pt x="21068" y="6254"/>
                  <a:pt x="21041" y="6546"/>
                </a:cubicBezTo>
                <a:cubicBezTo>
                  <a:pt x="20999" y="7013"/>
                  <a:pt x="20974" y="7482"/>
                  <a:pt x="20949" y="7952"/>
                </a:cubicBezTo>
                <a:cubicBezTo>
                  <a:pt x="20918" y="8560"/>
                  <a:pt x="20897" y="9203"/>
                  <a:pt x="20823" y="9813"/>
                </a:cubicBezTo>
                <a:cubicBezTo>
                  <a:pt x="21555" y="9865"/>
                  <a:pt x="22282" y="9997"/>
                  <a:pt x="23011" y="10050"/>
                </a:cubicBezTo>
                <a:close/>
                <a:moveTo>
                  <a:pt x="22341" y="10917"/>
                </a:moveTo>
                <a:cubicBezTo>
                  <a:pt x="22271" y="14570"/>
                  <a:pt x="21573" y="18162"/>
                  <a:pt x="21475" y="21809"/>
                </a:cubicBezTo>
                <a:cubicBezTo>
                  <a:pt x="21615" y="21744"/>
                  <a:pt x="21754" y="21677"/>
                  <a:pt x="21890" y="21606"/>
                </a:cubicBezTo>
                <a:cubicBezTo>
                  <a:pt x="22014" y="21543"/>
                  <a:pt x="22164" y="21423"/>
                  <a:pt x="22276" y="21335"/>
                </a:cubicBezTo>
                <a:cubicBezTo>
                  <a:pt x="22282" y="21329"/>
                  <a:pt x="22288" y="21325"/>
                  <a:pt x="22292" y="21318"/>
                </a:cubicBezTo>
                <a:cubicBezTo>
                  <a:pt x="22582" y="21029"/>
                  <a:pt x="22531" y="19870"/>
                  <a:pt x="22517" y="19474"/>
                </a:cubicBezTo>
                <a:lnTo>
                  <a:pt x="22517" y="19457"/>
                </a:lnTo>
                <a:cubicBezTo>
                  <a:pt x="22634" y="16620"/>
                  <a:pt x="22906" y="13797"/>
                  <a:pt x="22957" y="10955"/>
                </a:cubicBezTo>
                <a:cubicBezTo>
                  <a:pt x="22749" y="10951"/>
                  <a:pt x="22546" y="10938"/>
                  <a:pt x="22341" y="10917"/>
                </a:cubicBezTo>
                <a:close/>
                <a:moveTo>
                  <a:pt x="15779" y="35496"/>
                </a:moveTo>
                <a:cubicBezTo>
                  <a:pt x="17634" y="35595"/>
                  <a:pt x="19578" y="34823"/>
                  <a:pt x="21303" y="34228"/>
                </a:cubicBezTo>
                <a:cubicBezTo>
                  <a:pt x="21898" y="34023"/>
                  <a:pt x="22491" y="33666"/>
                  <a:pt x="23001" y="33302"/>
                </a:cubicBezTo>
                <a:cubicBezTo>
                  <a:pt x="23556" y="32906"/>
                  <a:pt x="24105" y="32438"/>
                  <a:pt x="24566" y="31937"/>
                </a:cubicBezTo>
                <a:cubicBezTo>
                  <a:pt x="24702" y="31791"/>
                  <a:pt x="25182" y="31237"/>
                  <a:pt x="25180" y="31030"/>
                </a:cubicBezTo>
                <a:lnTo>
                  <a:pt x="25180" y="31022"/>
                </a:lnTo>
                <a:cubicBezTo>
                  <a:pt x="25195" y="30540"/>
                  <a:pt x="25107" y="29944"/>
                  <a:pt x="25044" y="29467"/>
                </a:cubicBezTo>
                <a:cubicBezTo>
                  <a:pt x="24941" y="28683"/>
                  <a:pt x="24818" y="27899"/>
                  <a:pt x="24690" y="27119"/>
                </a:cubicBezTo>
                <a:cubicBezTo>
                  <a:pt x="24505" y="25990"/>
                  <a:pt x="24304" y="24862"/>
                  <a:pt x="24101" y="23737"/>
                </a:cubicBezTo>
                <a:cubicBezTo>
                  <a:pt x="22223" y="25514"/>
                  <a:pt x="14943" y="27656"/>
                  <a:pt x="12413" y="27916"/>
                </a:cubicBezTo>
                <a:cubicBezTo>
                  <a:pt x="13138" y="29441"/>
                  <a:pt x="13723" y="31026"/>
                  <a:pt x="14440" y="32554"/>
                </a:cubicBezTo>
                <a:cubicBezTo>
                  <a:pt x="14899" y="33528"/>
                  <a:pt x="15303" y="34528"/>
                  <a:pt x="15779" y="35494"/>
                </a:cubicBezTo>
                <a:close/>
                <a:moveTo>
                  <a:pt x="25235" y="32575"/>
                </a:moveTo>
                <a:cubicBezTo>
                  <a:pt x="24451" y="33585"/>
                  <a:pt x="23416" y="34369"/>
                  <a:pt x="22232" y="34851"/>
                </a:cubicBezTo>
                <a:cubicBezTo>
                  <a:pt x="20387" y="35609"/>
                  <a:pt x="18294" y="36382"/>
                  <a:pt x="16265" y="36416"/>
                </a:cubicBezTo>
                <a:cubicBezTo>
                  <a:pt x="16368" y="36594"/>
                  <a:pt x="16475" y="36770"/>
                  <a:pt x="16586" y="36944"/>
                </a:cubicBezTo>
                <a:cubicBezTo>
                  <a:pt x="16657" y="37051"/>
                  <a:pt x="16739" y="37150"/>
                  <a:pt x="16833" y="37238"/>
                </a:cubicBezTo>
                <a:cubicBezTo>
                  <a:pt x="17432" y="37797"/>
                  <a:pt x="18398" y="37852"/>
                  <a:pt x="19170" y="37768"/>
                </a:cubicBezTo>
                <a:cubicBezTo>
                  <a:pt x="20241" y="37648"/>
                  <a:pt x="21349" y="37233"/>
                  <a:pt x="22282" y="36701"/>
                </a:cubicBezTo>
                <a:cubicBezTo>
                  <a:pt x="23462" y="36030"/>
                  <a:pt x="24717" y="34959"/>
                  <a:pt x="25180" y="33643"/>
                </a:cubicBezTo>
                <a:cubicBezTo>
                  <a:pt x="25275" y="33377"/>
                  <a:pt x="25258" y="32962"/>
                  <a:pt x="25235" y="3257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 rot="2700000">
            <a:off x="539803" y="4934"/>
            <a:ext cx="780093" cy="1849614"/>
          </a:xfrm>
          <a:custGeom>
            <a:avLst/>
            <a:gdLst/>
            <a:ahLst/>
            <a:cxnLst/>
            <a:rect l="l" t="t" r="r" b="b"/>
            <a:pathLst>
              <a:path w="28004" h="66398" extrusionOk="0">
                <a:moveTo>
                  <a:pt x="27719" y="600"/>
                </a:moveTo>
                <a:cubicBezTo>
                  <a:pt x="28004" y="501"/>
                  <a:pt x="27991" y="97"/>
                  <a:pt x="27702" y="17"/>
                </a:cubicBezTo>
                <a:cubicBezTo>
                  <a:pt x="27643" y="0"/>
                  <a:pt x="27578" y="2"/>
                  <a:pt x="27522" y="21"/>
                </a:cubicBezTo>
                <a:lnTo>
                  <a:pt x="27392" y="67"/>
                </a:lnTo>
                <a:lnTo>
                  <a:pt x="27264" y="114"/>
                </a:lnTo>
                <a:lnTo>
                  <a:pt x="27136" y="162"/>
                </a:lnTo>
                <a:lnTo>
                  <a:pt x="26935" y="241"/>
                </a:lnTo>
                <a:cubicBezTo>
                  <a:pt x="26625" y="365"/>
                  <a:pt x="26713" y="830"/>
                  <a:pt x="27052" y="830"/>
                </a:cubicBezTo>
                <a:cubicBezTo>
                  <a:pt x="27088" y="830"/>
                  <a:pt x="27125" y="822"/>
                  <a:pt x="27161" y="809"/>
                </a:cubicBezTo>
                <a:lnTo>
                  <a:pt x="27354" y="732"/>
                </a:lnTo>
                <a:lnTo>
                  <a:pt x="27475" y="688"/>
                </a:lnTo>
                <a:lnTo>
                  <a:pt x="27597" y="642"/>
                </a:lnTo>
                <a:lnTo>
                  <a:pt x="27719" y="600"/>
                </a:lnTo>
                <a:close/>
                <a:moveTo>
                  <a:pt x="879" y="65798"/>
                </a:moveTo>
                <a:cubicBezTo>
                  <a:pt x="554" y="65903"/>
                  <a:pt x="615" y="66374"/>
                  <a:pt x="952" y="66395"/>
                </a:cubicBezTo>
                <a:cubicBezTo>
                  <a:pt x="988" y="66397"/>
                  <a:pt x="1023" y="66393"/>
                  <a:pt x="1059" y="66382"/>
                </a:cubicBezTo>
                <a:lnTo>
                  <a:pt x="1252" y="66324"/>
                </a:lnTo>
                <a:lnTo>
                  <a:pt x="1465" y="66255"/>
                </a:lnTo>
                <a:lnTo>
                  <a:pt x="1652" y="66192"/>
                </a:lnTo>
                <a:cubicBezTo>
                  <a:pt x="1977" y="66074"/>
                  <a:pt x="1891" y="65599"/>
                  <a:pt x="1547" y="65599"/>
                </a:cubicBezTo>
                <a:cubicBezTo>
                  <a:pt x="1514" y="65599"/>
                  <a:pt x="1482" y="65605"/>
                  <a:pt x="1451" y="65615"/>
                </a:cubicBezTo>
                <a:lnTo>
                  <a:pt x="1275" y="65676"/>
                </a:lnTo>
                <a:lnTo>
                  <a:pt x="1071" y="65741"/>
                </a:lnTo>
                <a:lnTo>
                  <a:pt x="879" y="65798"/>
                </a:lnTo>
                <a:close/>
                <a:moveTo>
                  <a:pt x="3088" y="64907"/>
                </a:moveTo>
                <a:cubicBezTo>
                  <a:pt x="2800" y="65060"/>
                  <a:pt x="2922" y="65504"/>
                  <a:pt x="3255" y="65481"/>
                </a:cubicBezTo>
                <a:cubicBezTo>
                  <a:pt x="3297" y="65477"/>
                  <a:pt x="3339" y="65467"/>
                  <a:pt x="3377" y="65446"/>
                </a:cubicBezTo>
                <a:lnTo>
                  <a:pt x="3494" y="65383"/>
                </a:lnTo>
                <a:lnTo>
                  <a:pt x="3685" y="65278"/>
                </a:lnTo>
                <a:lnTo>
                  <a:pt x="3876" y="65169"/>
                </a:lnTo>
                <a:lnTo>
                  <a:pt x="3924" y="65142"/>
                </a:lnTo>
                <a:cubicBezTo>
                  <a:pt x="4209" y="64968"/>
                  <a:pt x="4049" y="64524"/>
                  <a:pt x="3710" y="64580"/>
                </a:cubicBezTo>
                <a:cubicBezTo>
                  <a:pt x="3674" y="64586"/>
                  <a:pt x="3639" y="64599"/>
                  <a:pt x="3607" y="64618"/>
                </a:cubicBezTo>
                <a:lnTo>
                  <a:pt x="3570" y="64641"/>
                </a:lnTo>
                <a:lnTo>
                  <a:pt x="3387" y="64746"/>
                </a:lnTo>
                <a:lnTo>
                  <a:pt x="3205" y="64846"/>
                </a:lnTo>
                <a:lnTo>
                  <a:pt x="3088" y="64909"/>
                </a:lnTo>
                <a:close/>
                <a:moveTo>
                  <a:pt x="5085" y="63606"/>
                </a:moveTo>
                <a:cubicBezTo>
                  <a:pt x="4829" y="63811"/>
                  <a:pt x="5034" y="64228"/>
                  <a:pt x="5361" y="64138"/>
                </a:cubicBezTo>
                <a:cubicBezTo>
                  <a:pt x="5399" y="64125"/>
                  <a:pt x="5435" y="64109"/>
                  <a:pt x="5466" y="64083"/>
                </a:cubicBezTo>
                <a:lnTo>
                  <a:pt x="5672" y="63918"/>
                </a:lnTo>
                <a:lnTo>
                  <a:pt x="5841" y="63777"/>
                </a:lnTo>
                <a:lnTo>
                  <a:pt x="5948" y="63685"/>
                </a:lnTo>
                <a:cubicBezTo>
                  <a:pt x="6187" y="63476"/>
                  <a:pt x="5982" y="63075"/>
                  <a:pt x="5663" y="63161"/>
                </a:cubicBezTo>
                <a:cubicBezTo>
                  <a:pt x="5619" y="63172"/>
                  <a:pt x="5579" y="63195"/>
                  <a:pt x="5544" y="63224"/>
                </a:cubicBezTo>
                <a:lnTo>
                  <a:pt x="5445" y="63310"/>
                </a:lnTo>
                <a:lnTo>
                  <a:pt x="5284" y="63446"/>
                </a:lnTo>
                <a:lnTo>
                  <a:pt x="5085" y="63606"/>
                </a:lnTo>
                <a:close/>
                <a:moveTo>
                  <a:pt x="6826" y="61971"/>
                </a:moveTo>
                <a:cubicBezTo>
                  <a:pt x="6713" y="62097"/>
                  <a:pt x="6726" y="62290"/>
                  <a:pt x="6851" y="62401"/>
                </a:cubicBezTo>
                <a:cubicBezTo>
                  <a:pt x="6979" y="62514"/>
                  <a:pt x="7172" y="62501"/>
                  <a:pt x="7283" y="62375"/>
                </a:cubicBezTo>
                <a:lnTo>
                  <a:pt x="7428" y="62214"/>
                </a:lnTo>
                <a:lnTo>
                  <a:pt x="7574" y="62044"/>
                </a:lnTo>
                <a:lnTo>
                  <a:pt x="7690" y="61908"/>
                </a:lnTo>
                <a:cubicBezTo>
                  <a:pt x="7901" y="61657"/>
                  <a:pt x="7614" y="61286"/>
                  <a:pt x="7310" y="61445"/>
                </a:cubicBezTo>
                <a:cubicBezTo>
                  <a:pt x="7277" y="61462"/>
                  <a:pt x="7245" y="61487"/>
                  <a:pt x="7222" y="61516"/>
                </a:cubicBezTo>
                <a:lnTo>
                  <a:pt x="7111" y="61646"/>
                </a:lnTo>
                <a:lnTo>
                  <a:pt x="6969" y="61810"/>
                </a:lnTo>
                <a:close/>
                <a:moveTo>
                  <a:pt x="8310" y="60081"/>
                </a:moveTo>
                <a:cubicBezTo>
                  <a:pt x="8121" y="60366"/>
                  <a:pt x="8465" y="60701"/>
                  <a:pt x="8746" y="60498"/>
                </a:cubicBezTo>
                <a:cubicBezTo>
                  <a:pt x="8771" y="60479"/>
                  <a:pt x="8796" y="60454"/>
                  <a:pt x="8815" y="60426"/>
                </a:cubicBezTo>
                <a:lnTo>
                  <a:pt x="8960" y="60211"/>
                </a:lnTo>
                <a:lnTo>
                  <a:pt x="9088" y="60016"/>
                </a:lnTo>
                <a:lnTo>
                  <a:pt x="9159" y="59907"/>
                </a:lnTo>
                <a:cubicBezTo>
                  <a:pt x="9331" y="59632"/>
                  <a:pt x="9012" y="59309"/>
                  <a:pt x="8731" y="59490"/>
                </a:cubicBezTo>
                <a:cubicBezTo>
                  <a:pt x="8696" y="59513"/>
                  <a:pt x="8664" y="59544"/>
                  <a:pt x="8641" y="59580"/>
                </a:cubicBezTo>
                <a:lnTo>
                  <a:pt x="8576" y="59682"/>
                </a:lnTo>
                <a:lnTo>
                  <a:pt x="8453" y="59873"/>
                </a:lnTo>
                <a:lnTo>
                  <a:pt x="8310" y="60083"/>
                </a:lnTo>
                <a:close/>
                <a:moveTo>
                  <a:pt x="9551" y="58018"/>
                </a:moveTo>
                <a:cubicBezTo>
                  <a:pt x="9402" y="58308"/>
                  <a:pt x="9750" y="58607"/>
                  <a:pt x="10020" y="58394"/>
                </a:cubicBezTo>
                <a:cubicBezTo>
                  <a:pt x="10050" y="58368"/>
                  <a:pt x="10075" y="58337"/>
                  <a:pt x="10094" y="58301"/>
                </a:cubicBezTo>
                <a:lnTo>
                  <a:pt x="10167" y="58161"/>
                </a:lnTo>
                <a:lnTo>
                  <a:pt x="10280" y="57945"/>
                </a:lnTo>
                <a:lnTo>
                  <a:pt x="10376" y="57754"/>
                </a:lnTo>
                <a:cubicBezTo>
                  <a:pt x="10448" y="57603"/>
                  <a:pt x="10385" y="57423"/>
                  <a:pt x="10236" y="57350"/>
                </a:cubicBezTo>
                <a:cubicBezTo>
                  <a:pt x="10087" y="57274"/>
                  <a:pt x="9905" y="57333"/>
                  <a:pt x="9829" y="57482"/>
                </a:cubicBezTo>
                <a:lnTo>
                  <a:pt x="9735" y="57668"/>
                </a:lnTo>
                <a:lnTo>
                  <a:pt x="9626" y="57878"/>
                </a:lnTo>
                <a:lnTo>
                  <a:pt x="9551" y="58018"/>
                </a:lnTo>
                <a:close/>
                <a:moveTo>
                  <a:pt x="10582" y="55835"/>
                </a:moveTo>
                <a:cubicBezTo>
                  <a:pt x="10464" y="56128"/>
                  <a:pt x="10806" y="56386"/>
                  <a:pt x="11058" y="56187"/>
                </a:cubicBezTo>
                <a:cubicBezTo>
                  <a:pt x="11097" y="56155"/>
                  <a:pt x="11127" y="56113"/>
                  <a:pt x="11146" y="56067"/>
                </a:cubicBezTo>
                <a:lnTo>
                  <a:pt x="11206" y="55925"/>
                </a:lnTo>
                <a:lnTo>
                  <a:pt x="11301" y="55692"/>
                </a:lnTo>
                <a:lnTo>
                  <a:pt x="11378" y="55497"/>
                </a:lnTo>
                <a:cubicBezTo>
                  <a:pt x="11441" y="55340"/>
                  <a:pt x="11364" y="55162"/>
                  <a:pt x="11206" y="55101"/>
                </a:cubicBezTo>
                <a:cubicBezTo>
                  <a:pt x="11049" y="55038"/>
                  <a:pt x="10871" y="55116"/>
                  <a:pt x="10810" y="55273"/>
                </a:cubicBezTo>
                <a:lnTo>
                  <a:pt x="10735" y="55466"/>
                </a:lnTo>
                <a:lnTo>
                  <a:pt x="10641" y="55692"/>
                </a:lnTo>
                <a:lnTo>
                  <a:pt x="10582" y="55835"/>
                </a:lnTo>
                <a:close/>
                <a:moveTo>
                  <a:pt x="11424" y="53567"/>
                </a:moveTo>
                <a:cubicBezTo>
                  <a:pt x="11372" y="53728"/>
                  <a:pt x="11462" y="53900"/>
                  <a:pt x="11621" y="53953"/>
                </a:cubicBezTo>
                <a:cubicBezTo>
                  <a:pt x="11783" y="54003"/>
                  <a:pt x="11955" y="53915"/>
                  <a:pt x="12007" y="53756"/>
                </a:cubicBezTo>
                <a:lnTo>
                  <a:pt x="12078" y="53531"/>
                </a:lnTo>
                <a:lnTo>
                  <a:pt x="12193" y="53169"/>
                </a:lnTo>
                <a:cubicBezTo>
                  <a:pt x="12292" y="52829"/>
                  <a:pt x="11843" y="52622"/>
                  <a:pt x="11646" y="52911"/>
                </a:cubicBezTo>
                <a:cubicBezTo>
                  <a:pt x="11630" y="52934"/>
                  <a:pt x="11617" y="52961"/>
                  <a:pt x="11609" y="52991"/>
                </a:cubicBezTo>
                <a:lnTo>
                  <a:pt x="11498" y="53343"/>
                </a:lnTo>
                <a:close/>
                <a:moveTo>
                  <a:pt x="12105" y="51241"/>
                </a:moveTo>
                <a:cubicBezTo>
                  <a:pt x="12026" y="51555"/>
                  <a:pt x="12434" y="51769"/>
                  <a:pt x="12646" y="51501"/>
                </a:cubicBezTo>
                <a:cubicBezTo>
                  <a:pt x="12671" y="51469"/>
                  <a:pt x="12688" y="51432"/>
                  <a:pt x="12699" y="51392"/>
                </a:cubicBezTo>
                <a:lnTo>
                  <a:pt x="12795" y="51006"/>
                </a:lnTo>
                <a:lnTo>
                  <a:pt x="12847" y="50794"/>
                </a:lnTo>
                <a:cubicBezTo>
                  <a:pt x="12927" y="50442"/>
                  <a:pt x="12445" y="50266"/>
                  <a:pt x="12277" y="50587"/>
                </a:cubicBezTo>
                <a:cubicBezTo>
                  <a:pt x="12267" y="50608"/>
                  <a:pt x="12261" y="50629"/>
                  <a:pt x="12254" y="50652"/>
                </a:cubicBezTo>
                <a:lnTo>
                  <a:pt x="12204" y="50859"/>
                </a:lnTo>
                <a:lnTo>
                  <a:pt x="12108" y="51241"/>
                </a:lnTo>
                <a:close/>
                <a:moveTo>
                  <a:pt x="12642" y="48875"/>
                </a:moveTo>
                <a:cubicBezTo>
                  <a:pt x="12577" y="49223"/>
                  <a:pt x="13057" y="49388"/>
                  <a:pt x="13218" y="49066"/>
                </a:cubicBezTo>
                <a:cubicBezTo>
                  <a:pt x="13231" y="49042"/>
                  <a:pt x="13237" y="49017"/>
                  <a:pt x="13243" y="48992"/>
                </a:cubicBezTo>
                <a:lnTo>
                  <a:pt x="13310" y="48648"/>
                </a:lnTo>
                <a:lnTo>
                  <a:pt x="13359" y="48389"/>
                </a:lnTo>
                <a:cubicBezTo>
                  <a:pt x="13394" y="48221"/>
                  <a:pt x="13283" y="48055"/>
                  <a:pt x="13113" y="48026"/>
                </a:cubicBezTo>
                <a:cubicBezTo>
                  <a:pt x="12946" y="47995"/>
                  <a:pt x="12784" y="48108"/>
                  <a:pt x="12757" y="48280"/>
                </a:cubicBezTo>
                <a:lnTo>
                  <a:pt x="12711" y="48533"/>
                </a:lnTo>
                <a:lnTo>
                  <a:pt x="12644" y="48875"/>
                </a:lnTo>
                <a:close/>
                <a:moveTo>
                  <a:pt x="13051" y="46481"/>
                </a:moveTo>
                <a:cubicBezTo>
                  <a:pt x="13011" y="46806"/>
                  <a:pt x="13426" y="46961"/>
                  <a:pt x="13608" y="46693"/>
                </a:cubicBezTo>
                <a:cubicBezTo>
                  <a:pt x="13633" y="46655"/>
                  <a:pt x="13648" y="46614"/>
                  <a:pt x="13656" y="46567"/>
                </a:cubicBezTo>
                <a:lnTo>
                  <a:pt x="13704" y="46226"/>
                </a:lnTo>
                <a:lnTo>
                  <a:pt x="13740" y="45960"/>
                </a:lnTo>
                <a:cubicBezTo>
                  <a:pt x="13782" y="45626"/>
                  <a:pt x="13334" y="45478"/>
                  <a:pt x="13168" y="45775"/>
                </a:cubicBezTo>
                <a:cubicBezTo>
                  <a:pt x="13149" y="45809"/>
                  <a:pt x="13139" y="45844"/>
                  <a:pt x="13134" y="45880"/>
                </a:cubicBezTo>
                <a:lnTo>
                  <a:pt x="13099" y="46142"/>
                </a:lnTo>
                <a:lnTo>
                  <a:pt x="13051" y="46481"/>
                </a:lnTo>
                <a:close/>
                <a:moveTo>
                  <a:pt x="13340" y="44071"/>
                </a:moveTo>
                <a:cubicBezTo>
                  <a:pt x="13334" y="44143"/>
                  <a:pt x="13352" y="44214"/>
                  <a:pt x="13392" y="44273"/>
                </a:cubicBezTo>
                <a:cubicBezTo>
                  <a:pt x="13554" y="44507"/>
                  <a:pt x="13922" y="44413"/>
                  <a:pt x="13948" y="44130"/>
                </a:cubicBezTo>
                <a:lnTo>
                  <a:pt x="13983" y="43765"/>
                </a:lnTo>
                <a:lnTo>
                  <a:pt x="14004" y="43518"/>
                </a:lnTo>
                <a:cubicBezTo>
                  <a:pt x="14023" y="43348"/>
                  <a:pt x="13897" y="43195"/>
                  <a:pt x="13728" y="43181"/>
                </a:cubicBezTo>
                <a:cubicBezTo>
                  <a:pt x="13556" y="43166"/>
                  <a:pt x="13407" y="43294"/>
                  <a:pt x="13396" y="43466"/>
                </a:cubicBezTo>
                <a:lnTo>
                  <a:pt x="13373" y="43709"/>
                </a:lnTo>
                <a:lnTo>
                  <a:pt x="13340" y="44071"/>
                </a:lnTo>
                <a:close/>
                <a:moveTo>
                  <a:pt x="13520" y="41649"/>
                </a:moveTo>
                <a:cubicBezTo>
                  <a:pt x="13510" y="41818"/>
                  <a:pt x="13640" y="41963"/>
                  <a:pt x="13809" y="41971"/>
                </a:cubicBezTo>
                <a:cubicBezTo>
                  <a:pt x="13979" y="41980"/>
                  <a:pt x="14124" y="41848"/>
                  <a:pt x="14130" y="41678"/>
                </a:cubicBezTo>
                <a:cubicBezTo>
                  <a:pt x="14140" y="41475"/>
                  <a:pt x="14151" y="41272"/>
                  <a:pt x="14159" y="41066"/>
                </a:cubicBezTo>
                <a:cubicBezTo>
                  <a:pt x="14170" y="40735"/>
                  <a:pt x="13723" y="40622"/>
                  <a:pt x="13575" y="40928"/>
                </a:cubicBezTo>
                <a:cubicBezTo>
                  <a:pt x="13560" y="40963"/>
                  <a:pt x="13551" y="41003"/>
                  <a:pt x="13549" y="41041"/>
                </a:cubicBezTo>
                <a:cubicBezTo>
                  <a:pt x="13541" y="41244"/>
                  <a:pt x="13531" y="41445"/>
                  <a:pt x="13520" y="41649"/>
                </a:cubicBezTo>
                <a:close/>
                <a:moveTo>
                  <a:pt x="13595" y="39220"/>
                </a:moveTo>
                <a:cubicBezTo>
                  <a:pt x="13589" y="39392"/>
                  <a:pt x="13728" y="39534"/>
                  <a:pt x="13899" y="39536"/>
                </a:cubicBezTo>
                <a:cubicBezTo>
                  <a:pt x="14071" y="39536"/>
                  <a:pt x="14210" y="39396"/>
                  <a:pt x="14207" y="39224"/>
                </a:cubicBezTo>
                <a:cubicBezTo>
                  <a:pt x="14210" y="39019"/>
                  <a:pt x="14210" y="38815"/>
                  <a:pt x="14210" y="38610"/>
                </a:cubicBezTo>
                <a:cubicBezTo>
                  <a:pt x="14210" y="38283"/>
                  <a:pt x="13755" y="38185"/>
                  <a:pt x="13623" y="38495"/>
                </a:cubicBezTo>
                <a:cubicBezTo>
                  <a:pt x="13608" y="38530"/>
                  <a:pt x="13600" y="38570"/>
                  <a:pt x="13600" y="38612"/>
                </a:cubicBezTo>
                <a:cubicBezTo>
                  <a:pt x="13600" y="38813"/>
                  <a:pt x="13598" y="39017"/>
                  <a:pt x="13595" y="39220"/>
                </a:cubicBezTo>
                <a:close/>
                <a:moveTo>
                  <a:pt x="13570" y="36789"/>
                </a:moveTo>
                <a:cubicBezTo>
                  <a:pt x="13581" y="37103"/>
                  <a:pt x="14010" y="37202"/>
                  <a:pt x="14153" y="36906"/>
                </a:cubicBezTo>
                <a:cubicBezTo>
                  <a:pt x="14172" y="36864"/>
                  <a:pt x="14182" y="36816"/>
                  <a:pt x="14180" y="36768"/>
                </a:cubicBezTo>
                <a:cubicBezTo>
                  <a:pt x="14174" y="36562"/>
                  <a:pt x="14168" y="36359"/>
                  <a:pt x="14159" y="36156"/>
                </a:cubicBezTo>
                <a:cubicBezTo>
                  <a:pt x="14149" y="35852"/>
                  <a:pt x="13738" y="35749"/>
                  <a:pt x="13585" y="36022"/>
                </a:cubicBezTo>
                <a:cubicBezTo>
                  <a:pt x="13558" y="36070"/>
                  <a:pt x="13545" y="36124"/>
                  <a:pt x="13547" y="36181"/>
                </a:cubicBezTo>
                <a:cubicBezTo>
                  <a:pt x="13556" y="36384"/>
                  <a:pt x="13564" y="36585"/>
                  <a:pt x="13570" y="36789"/>
                </a:cubicBezTo>
                <a:close/>
                <a:moveTo>
                  <a:pt x="13443" y="34362"/>
                </a:moveTo>
                <a:cubicBezTo>
                  <a:pt x="13476" y="34722"/>
                  <a:pt x="13994" y="34741"/>
                  <a:pt x="14050" y="34381"/>
                </a:cubicBezTo>
                <a:cubicBezTo>
                  <a:pt x="14052" y="34360"/>
                  <a:pt x="14054" y="34337"/>
                  <a:pt x="14052" y="34316"/>
                </a:cubicBezTo>
                <a:cubicBezTo>
                  <a:pt x="14038" y="34110"/>
                  <a:pt x="14021" y="33907"/>
                  <a:pt x="14004" y="33704"/>
                </a:cubicBezTo>
                <a:cubicBezTo>
                  <a:pt x="13973" y="33375"/>
                  <a:pt x="13518" y="33318"/>
                  <a:pt x="13409" y="33633"/>
                </a:cubicBezTo>
                <a:cubicBezTo>
                  <a:pt x="13396" y="33672"/>
                  <a:pt x="13392" y="33714"/>
                  <a:pt x="13394" y="33756"/>
                </a:cubicBezTo>
                <a:cubicBezTo>
                  <a:pt x="13413" y="33957"/>
                  <a:pt x="13428" y="34159"/>
                  <a:pt x="13443" y="34362"/>
                </a:cubicBezTo>
                <a:close/>
                <a:moveTo>
                  <a:pt x="13212" y="31943"/>
                </a:moveTo>
                <a:cubicBezTo>
                  <a:pt x="13231" y="32109"/>
                  <a:pt x="13384" y="32228"/>
                  <a:pt x="13551" y="32210"/>
                </a:cubicBezTo>
                <a:cubicBezTo>
                  <a:pt x="13719" y="32189"/>
                  <a:pt x="13839" y="32038"/>
                  <a:pt x="13818" y="31870"/>
                </a:cubicBezTo>
                <a:lnTo>
                  <a:pt x="13780" y="31547"/>
                </a:lnTo>
                <a:lnTo>
                  <a:pt x="13742" y="31260"/>
                </a:lnTo>
                <a:cubicBezTo>
                  <a:pt x="13704" y="30952"/>
                  <a:pt x="13269" y="30891"/>
                  <a:pt x="13153" y="31197"/>
                </a:cubicBezTo>
                <a:cubicBezTo>
                  <a:pt x="13137" y="31243"/>
                  <a:pt x="13130" y="31292"/>
                  <a:pt x="13137" y="31340"/>
                </a:cubicBezTo>
                <a:lnTo>
                  <a:pt x="13174" y="31625"/>
                </a:lnTo>
                <a:lnTo>
                  <a:pt x="13212" y="31943"/>
                </a:lnTo>
                <a:close/>
                <a:moveTo>
                  <a:pt x="12870" y="29538"/>
                </a:moveTo>
                <a:cubicBezTo>
                  <a:pt x="12900" y="29705"/>
                  <a:pt x="13057" y="29816"/>
                  <a:pt x="13225" y="29789"/>
                </a:cubicBezTo>
                <a:cubicBezTo>
                  <a:pt x="13390" y="29760"/>
                  <a:pt x="13501" y="29603"/>
                  <a:pt x="13474" y="29437"/>
                </a:cubicBezTo>
                <a:cubicBezTo>
                  <a:pt x="13440" y="29234"/>
                  <a:pt x="13405" y="29032"/>
                  <a:pt x="13369" y="28831"/>
                </a:cubicBezTo>
                <a:cubicBezTo>
                  <a:pt x="13306" y="28500"/>
                  <a:pt x="12835" y="28498"/>
                  <a:pt x="12768" y="28827"/>
                </a:cubicBezTo>
                <a:cubicBezTo>
                  <a:pt x="12761" y="28865"/>
                  <a:pt x="12761" y="28903"/>
                  <a:pt x="12768" y="28940"/>
                </a:cubicBezTo>
                <a:cubicBezTo>
                  <a:pt x="12803" y="29139"/>
                  <a:pt x="12839" y="29338"/>
                  <a:pt x="12872" y="29538"/>
                </a:cubicBezTo>
                <a:close/>
                <a:moveTo>
                  <a:pt x="12409" y="27155"/>
                </a:moveTo>
                <a:cubicBezTo>
                  <a:pt x="12443" y="27324"/>
                  <a:pt x="12611" y="27431"/>
                  <a:pt x="12778" y="27394"/>
                </a:cubicBezTo>
                <a:cubicBezTo>
                  <a:pt x="12946" y="27356"/>
                  <a:pt x="13049" y="27186"/>
                  <a:pt x="13007" y="27018"/>
                </a:cubicBezTo>
                <a:lnTo>
                  <a:pt x="12914" y="26620"/>
                </a:lnTo>
                <a:lnTo>
                  <a:pt x="12868" y="26421"/>
                </a:lnTo>
                <a:cubicBezTo>
                  <a:pt x="12778" y="26075"/>
                  <a:pt x="12277" y="26126"/>
                  <a:pt x="12265" y="26490"/>
                </a:cubicBezTo>
                <a:cubicBezTo>
                  <a:pt x="12265" y="26513"/>
                  <a:pt x="12269" y="26539"/>
                  <a:pt x="12273" y="26564"/>
                </a:cubicBezTo>
                <a:lnTo>
                  <a:pt x="12319" y="26759"/>
                </a:lnTo>
                <a:lnTo>
                  <a:pt x="12409" y="27155"/>
                </a:lnTo>
                <a:close/>
                <a:moveTo>
                  <a:pt x="11810" y="24805"/>
                </a:moveTo>
                <a:cubicBezTo>
                  <a:pt x="11854" y="24971"/>
                  <a:pt x="12026" y="25067"/>
                  <a:pt x="12191" y="25019"/>
                </a:cubicBezTo>
                <a:cubicBezTo>
                  <a:pt x="12355" y="24971"/>
                  <a:pt x="12447" y="24797"/>
                  <a:pt x="12397" y="24636"/>
                </a:cubicBezTo>
                <a:lnTo>
                  <a:pt x="12321" y="24380"/>
                </a:lnTo>
                <a:lnTo>
                  <a:pt x="12219" y="24045"/>
                </a:lnTo>
                <a:cubicBezTo>
                  <a:pt x="12116" y="23730"/>
                  <a:pt x="11657" y="23774"/>
                  <a:pt x="11623" y="24110"/>
                </a:cubicBezTo>
                <a:cubicBezTo>
                  <a:pt x="11619" y="24149"/>
                  <a:pt x="11623" y="24189"/>
                  <a:pt x="11636" y="24227"/>
                </a:cubicBezTo>
                <a:lnTo>
                  <a:pt x="11737" y="24554"/>
                </a:lnTo>
                <a:close/>
                <a:moveTo>
                  <a:pt x="11045" y="22515"/>
                </a:moveTo>
                <a:cubicBezTo>
                  <a:pt x="11169" y="22823"/>
                  <a:pt x="11626" y="22745"/>
                  <a:pt x="11636" y="22410"/>
                </a:cubicBezTo>
                <a:cubicBezTo>
                  <a:pt x="11636" y="22370"/>
                  <a:pt x="11630" y="22330"/>
                  <a:pt x="11615" y="22293"/>
                </a:cubicBezTo>
                <a:lnTo>
                  <a:pt x="11552" y="22129"/>
                </a:lnTo>
                <a:lnTo>
                  <a:pt x="11477" y="21936"/>
                </a:lnTo>
                <a:lnTo>
                  <a:pt x="11387" y="21718"/>
                </a:lnTo>
                <a:cubicBezTo>
                  <a:pt x="11250" y="21402"/>
                  <a:pt x="10779" y="21515"/>
                  <a:pt x="10802" y="21859"/>
                </a:cubicBezTo>
                <a:cubicBezTo>
                  <a:pt x="10804" y="21892"/>
                  <a:pt x="10812" y="21924"/>
                  <a:pt x="10823" y="21955"/>
                </a:cubicBezTo>
                <a:lnTo>
                  <a:pt x="10909" y="22163"/>
                </a:lnTo>
                <a:lnTo>
                  <a:pt x="10982" y="22351"/>
                </a:lnTo>
                <a:lnTo>
                  <a:pt x="11045" y="22515"/>
                </a:lnTo>
                <a:close/>
                <a:moveTo>
                  <a:pt x="10068" y="20314"/>
                </a:moveTo>
                <a:cubicBezTo>
                  <a:pt x="10217" y="20601"/>
                  <a:pt x="10666" y="20486"/>
                  <a:pt x="10645" y="20147"/>
                </a:cubicBezTo>
                <a:cubicBezTo>
                  <a:pt x="10641" y="20107"/>
                  <a:pt x="10630" y="20067"/>
                  <a:pt x="10611" y="20029"/>
                </a:cubicBezTo>
                <a:lnTo>
                  <a:pt x="10492" y="19803"/>
                </a:lnTo>
                <a:lnTo>
                  <a:pt x="10404" y="19642"/>
                </a:lnTo>
                <a:lnTo>
                  <a:pt x="10316" y="19484"/>
                </a:lnTo>
                <a:cubicBezTo>
                  <a:pt x="10234" y="19333"/>
                  <a:pt x="10043" y="19279"/>
                  <a:pt x="9894" y="19365"/>
                </a:cubicBezTo>
                <a:cubicBezTo>
                  <a:pt x="9746" y="19449"/>
                  <a:pt x="9695" y="19639"/>
                  <a:pt x="9783" y="19786"/>
                </a:cubicBezTo>
                <a:lnTo>
                  <a:pt x="9869" y="19939"/>
                </a:lnTo>
                <a:lnTo>
                  <a:pt x="9953" y="20096"/>
                </a:lnTo>
                <a:lnTo>
                  <a:pt x="10070" y="20316"/>
                </a:lnTo>
                <a:close/>
                <a:moveTo>
                  <a:pt x="8800" y="18294"/>
                </a:moveTo>
                <a:cubicBezTo>
                  <a:pt x="9027" y="18577"/>
                  <a:pt x="9471" y="18307"/>
                  <a:pt x="9316" y="17969"/>
                </a:cubicBezTo>
                <a:cubicBezTo>
                  <a:pt x="9306" y="17952"/>
                  <a:pt x="9295" y="17934"/>
                  <a:pt x="9282" y="17917"/>
                </a:cubicBezTo>
                <a:lnTo>
                  <a:pt x="9171" y="17774"/>
                </a:lnTo>
                <a:lnTo>
                  <a:pt x="9069" y="17651"/>
                </a:lnTo>
                <a:lnTo>
                  <a:pt x="8966" y="17531"/>
                </a:lnTo>
                <a:lnTo>
                  <a:pt x="8880" y="17433"/>
                </a:lnTo>
                <a:cubicBezTo>
                  <a:pt x="8656" y="17187"/>
                  <a:pt x="8262" y="17412"/>
                  <a:pt x="8362" y="17730"/>
                </a:cubicBezTo>
                <a:cubicBezTo>
                  <a:pt x="8375" y="17770"/>
                  <a:pt x="8396" y="17806"/>
                  <a:pt x="8423" y="17835"/>
                </a:cubicBezTo>
                <a:lnTo>
                  <a:pt x="8501" y="17927"/>
                </a:lnTo>
                <a:lnTo>
                  <a:pt x="8597" y="18040"/>
                </a:lnTo>
                <a:lnTo>
                  <a:pt x="8694" y="18158"/>
                </a:lnTo>
                <a:lnTo>
                  <a:pt x="8798" y="18292"/>
                </a:lnTo>
                <a:close/>
                <a:moveTo>
                  <a:pt x="7116" y="16682"/>
                </a:moveTo>
                <a:cubicBezTo>
                  <a:pt x="7258" y="16775"/>
                  <a:pt x="7447" y="16733"/>
                  <a:pt x="7539" y="16592"/>
                </a:cubicBezTo>
                <a:cubicBezTo>
                  <a:pt x="7629" y="16450"/>
                  <a:pt x="7589" y="16261"/>
                  <a:pt x="7447" y="16169"/>
                </a:cubicBezTo>
                <a:lnTo>
                  <a:pt x="7317" y="16087"/>
                </a:lnTo>
                <a:lnTo>
                  <a:pt x="7197" y="16018"/>
                </a:lnTo>
                <a:lnTo>
                  <a:pt x="7080" y="15951"/>
                </a:lnTo>
                <a:lnTo>
                  <a:pt x="6958" y="15888"/>
                </a:lnTo>
                <a:lnTo>
                  <a:pt x="6881" y="15850"/>
                </a:lnTo>
                <a:cubicBezTo>
                  <a:pt x="6728" y="15777"/>
                  <a:pt x="6545" y="15842"/>
                  <a:pt x="6472" y="15995"/>
                </a:cubicBezTo>
                <a:cubicBezTo>
                  <a:pt x="6401" y="16148"/>
                  <a:pt x="6468" y="16330"/>
                  <a:pt x="6621" y="16404"/>
                </a:cubicBezTo>
                <a:lnTo>
                  <a:pt x="6684" y="16433"/>
                </a:lnTo>
                <a:lnTo>
                  <a:pt x="6789" y="16490"/>
                </a:lnTo>
                <a:lnTo>
                  <a:pt x="6893" y="16548"/>
                </a:lnTo>
                <a:lnTo>
                  <a:pt x="6998" y="16609"/>
                </a:lnTo>
                <a:lnTo>
                  <a:pt x="7118" y="16682"/>
                </a:lnTo>
                <a:close/>
                <a:moveTo>
                  <a:pt x="4974" y="16010"/>
                </a:moveTo>
                <a:cubicBezTo>
                  <a:pt x="5311" y="16020"/>
                  <a:pt x="5418" y="15544"/>
                  <a:pt x="5083" y="15414"/>
                </a:cubicBezTo>
                <a:cubicBezTo>
                  <a:pt x="5053" y="15406"/>
                  <a:pt x="5022" y="15400"/>
                  <a:pt x="4990" y="15400"/>
                </a:cubicBezTo>
                <a:cubicBezTo>
                  <a:pt x="4777" y="15391"/>
                  <a:pt x="4563" y="15396"/>
                  <a:pt x="4349" y="15412"/>
                </a:cubicBezTo>
                <a:cubicBezTo>
                  <a:pt x="4041" y="15431"/>
                  <a:pt x="3951" y="15857"/>
                  <a:pt x="4249" y="15995"/>
                </a:cubicBezTo>
                <a:cubicBezTo>
                  <a:pt x="4295" y="16016"/>
                  <a:pt x="4343" y="16026"/>
                  <a:pt x="4393" y="16022"/>
                </a:cubicBezTo>
                <a:cubicBezTo>
                  <a:pt x="4586" y="16008"/>
                  <a:pt x="4779" y="16003"/>
                  <a:pt x="4974" y="16012"/>
                </a:cubicBezTo>
                <a:close/>
                <a:moveTo>
                  <a:pt x="2702" y="16397"/>
                </a:moveTo>
                <a:cubicBezTo>
                  <a:pt x="3012" y="16274"/>
                  <a:pt x="2928" y="15806"/>
                  <a:pt x="2582" y="15806"/>
                </a:cubicBezTo>
                <a:cubicBezTo>
                  <a:pt x="2547" y="15808"/>
                  <a:pt x="2511" y="15815"/>
                  <a:pt x="2478" y="15829"/>
                </a:cubicBezTo>
                <a:cubicBezTo>
                  <a:pt x="2274" y="15907"/>
                  <a:pt x="2079" y="15999"/>
                  <a:pt x="1889" y="16102"/>
                </a:cubicBezTo>
                <a:cubicBezTo>
                  <a:pt x="1579" y="16280"/>
                  <a:pt x="1761" y="16747"/>
                  <a:pt x="2111" y="16666"/>
                </a:cubicBezTo>
                <a:cubicBezTo>
                  <a:pt x="2136" y="16659"/>
                  <a:pt x="2159" y="16651"/>
                  <a:pt x="2182" y="16638"/>
                </a:cubicBezTo>
                <a:cubicBezTo>
                  <a:pt x="2350" y="16546"/>
                  <a:pt x="2524" y="16467"/>
                  <a:pt x="2702" y="16397"/>
                </a:cubicBezTo>
                <a:close/>
                <a:moveTo>
                  <a:pt x="1011" y="17760"/>
                </a:moveTo>
                <a:cubicBezTo>
                  <a:pt x="1149" y="17475"/>
                  <a:pt x="824" y="17196"/>
                  <a:pt x="562" y="17372"/>
                </a:cubicBezTo>
                <a:cubicBezTo>
                  <a:pt x="520" y="17401"/>
                  <a:pt x="487" y="17441"/>
                  <a:pt x="464" y="17487"/>
                </a:cubicBezTo>
                <a:cubicBezTo>
                  <a:pt x="367" y="17682"/>
                  <a:pt x="283" y="17883"/>
                  <a:pt x="212" y="18091"/>
                </a:cubicBezTo>
                <a:cubicBezTo>
                  <a:pt x="120" y="18378"/>
                  <a:pt x="449" y="18610"/>
                  <a:pt x="686" y="18430"/>
                </a:cubicBezTo>
                <a:cubicBezTo>
                  <a:pt x="736" y="18392"/>
                  <a:pt x="772" y="18342"/>
                  <a:pt x="791" y="18284"/>
                </a:cubicBezTo>
                <a:cubicBezTo>
                  <a:pt x="853" y="18105"/>
                  <a:pt x="927" y="17929"/>
                  <a:pt x="1011" y="17760"/>
                </a:cubicBezTo>
                <a:close/>
                <a:moveTo>
                  <a:pt x="610" y="19952"/>
                </a:moveTo>
                <a:cubicBezTo>
                  <a:pt x="558" y="19614"/>
                  <a:pt x="86" y="19600"/>
                  <a:pt x="11" y="19929"/>
                </a:cubicBezTo>
                <a:cubicBezTo>
                  <a:pt x="3" y="19964"/>
                  <a:pt x="1" y="20000"/>
                  <a:pt x="7" y="20036"/>
                </a:cubicBezTo>
                <a:cubicBezTo>
                  <a:pt x="34" y="20256"/>
                  <a:pt x="84" y="20474"/>
                  <a:pt x="151" y="20685"/>
                </a:cubicBezTo>
                <a:cubicBezTo>
                  <a:pt x="250" y="20987"/>
                  <a:pt x="703" y="20958"/>
                  <a:pt x="747" y="20622"/>
                </a:cubicBezTo>
                <a:cubicBezTo>
                  <a:pt x="751" y="20578"/>
                  <a:pt x="747" y="20534"/>
                  <a:pt x="732" y="20494"/>
                </a:cubicBezTo>
                <a:cubicBezTo>
                  <a:pt x="675" y="20316"/>
                  <a:pt x="636" y="20136"/>
                  <a:pt x="610" y="19952"/>
                </a:cubicBezTo>
                <a:close/>
                <a:moveTo>
                  <a:pt x="1671" y="21823"/>
                </a:moveTo>
                <a:cubicBezTo>
                  <a:pt x="1405" y="21618"/>
                  <a:pt x="1042" y="21930"/>
                  <a:pt x="1229" y="22232"/>
                </a:cubicBezTo>
                <a:cubicBezTo>
                  <a:pt x="1247" y="22259"/>
                  <a:pt x="1271" y="22284"/>
                  <a:pt x="1296" y="22305"/>
                </a:cubicBezTo>
                <a:cubicBezTo>
                  <a:pt x="1472" y="22441"/>
                  <a:pt x="1658" y="22563"/>
                  <a:pt x="1855" y="22664"/>
                </a:cubicBezTo>
                <a:cubicBezTo>
                  <a:pt x="2147" y="22814"/>
                  <a:pt x="2444" y="22467"/>
                  <a:pt x="2230" y="22198"/>
                </a:cubicBezTo>
                <a:cubicBezTo>
                  <a:pt x="2205" y="22167"/>
                  <a:pt x="2174" y="22142"/>
                  <a:pt x="2138" y="22123"/>
                </a:cubicBezTo>
                <a:cubicBezTo>
                  <a:pt x="1975" y="22037"/>
                  <a:pt x="1818" y="21936"/>
                  <a:pt x="1671" y="21823"/>
                </a:cubicBezTo>
                <a:close/>
                <a:moveTo>
                  <a:pt x="3781" y="22609"/>
                </a:moveTo>
                <a:cubicBezTo>
                  <a:pt x="3614" y="22590"/>
                  <a:pt x="3461" y="22708"/>
                  <a:pt x="3442" y="22875"/>
                </a:cubicBezTo>
                <a:cubicBezTo>
                  <a:pt x="3421" y="23043"/>
                  <a:pt x="3540" y="23196"/>
                  <a:pt x="3708" y="23215"/>
                </a:cubicBezTo>
                <a:cubicBezTo>
                  <a:pt x="3917" y="23242"/>
                  <a:pt x="4129" y="23259"/>
                  <a:pt x="4341" y="23267"/>
                </a:cubicBezTo>
                <a:cubicBezTo>
                  <a:pt x="4668" y="23278"/>
                  <a:pt x="4781" y="22842"/>
                  <a:pt x="4492" y="22691"/>
                </a:cubicBezTo>
                <a:cubicBezTo>
                  <a:pt x="4452" y="22672"/>
                  <a:pt x="4410" y="22659"/>
                  <a:pt x="4366" y="22659"/>
                </a:cubicBezTo>
                <a:cubicBezTo>
                  <a:pt x="4169" y="22649"/>
                  <a:pt x="3976" y="22634"/>
                  <a:pt x="3781" y="22611"/>
                </a:cubicBezTo>
                <a:close/>
                <a:moveTo>
                  <a:pt x="6141" y="22567"/>
                </a:moveTo>
                <a:cubicBezTo>
                  <a:pt x="5973" y="22588"/>
                  <a:pt x="5856" y="22741"/>
                  <a:pt x="5877" y="22909"/>
                </a:cubicBezTo>
                <a:cubicBezTo>
                  <a:pt x="5900" y="23076"/>
                  <a:pt x="6053" y="23194"/>
                  <a:pt x="6221" y="23173"/>
                </a:cubicBezTo>
                <a:lnTo>
                  <a:pt x="6405" y="23148"/>
                </a:lnTo>
                <a:lnTo>
                  <a:pt x="6552" y="23125"/>
                </a:lnTo>
                <a:lnTo>
                  <a:pt x="6696" y="23102"/>
                </a:lnTo>
                <a:lnTo>
                  <a:pt x="6837" y="23079"/>
                </a:lnTo>
                <a:cubicBezTo>
                  <a:pt x="7164" y="23018"/>
                  <a:pt x="7178" y="22555"/>
                  <a:pt x="6847" y="22479"/>
                </a:cubicBezTo>
                <a:cubicBezTo>
                  <a:pt x="6810" y="22471"/>
                  <a:pt x="6770" y="22469"/>
                  <a:pt x="6730" y="22477"/>
                </a:cubicBezTo>
                <a:lnTo>
                  <a:pt x="6596" y="22500"/>
                </a:lnTo>
                <a:lnTo>
                  <a:pt x="6457" y="22521"/>
                </a:lnTo>
                <a:lnTo>
                  <a:pt x="6317" y="22542"/>
                </a:lnTo>
                <a:lnTo>
                  <a:pt x="6141" y="22567"/>
                </a:lnTo>
                <a:close/>
                <a:moveTo>
                  <a:pt x="8455" y="22029"/>
                </a:moveTo>
                <a:cubicBezTo>
                  <a:pt x="8295" y="22085"/>
                  <a:pt x="8212" y="22261"/>
                  <a:pt x="8268" y="22420"/>
                </a:cubicBezTo>
                <a:cubicBezTo>
                  <a:pt x="8325" y="22580"/>
                  <a:pt x="8501" y="22661"/>
                  <a:pt x="8660" y="22605"/>
                </a:cubicBezTo>
                <a:lnTo>
                  <a:pt x="8731" y="22580"/>
                </a:lnTo>
                <a:lnTo>
                  <a:pt x="8859" y="22534"/>
                </a:lnTo>
                <a:lnTo>
                  <a:pt x="8983" y="22485"/>
                </a:lnTo>
                <a:lnTo>
                  <a:pt x="9109" y="22437"/>
                </a:lnTo>
                <a:lnTo>
                  <a:pt x="9247" y="22381"/>
                </a:lnTo>
                <a:cubicBezTo>
                  <a:pt x="9551" y="22249"/>
                  <a:pt x="9461" y="21794"/>
                  <a:pt x="9123" y="21794"/>
                </a:cubicBezTo>
                <a:cubicBezTo>
                  <a:pt x="9083" y="21794"/>
                  <a:pt x="9044" y="21802"/>
                  <a:pt x="9008" y="21819"/>
                </a:cubicBezTo>
                <a:lnTo>
                  <a:pt x="8882" y="21871"/>
                </a:lnTo>
                <a:lnTo>
                  <a:pt x="8765" y="21917"/>
                </a:lnTo>
                <a:lnTo>
                  <a:pt x="8645" y="21961"/>
                </a:lnTo>
                <a:lnTo>
                  <a:pt x="8455" y="22031"/>
                </a:lnTo>
                <a:close/>
                <a:moveTo>
                  <a:pt x="10586" y="20995"/>
                </a:moveTo>
                <a:lnTo>
                  <a:pt x="10722" y="20907"/>
                </a:lnTo>
                <a:lnTo>
                  <a:pt x="10821" y="20842"/>
                </a:lnTo>
                <a:lnTo>
                  <a:pt x="10919" y="20773"/>
                </a:lnTo>
                <a:lnTo>
                  <a:pt x="11076" y="20662"/>
                </a:lnTo>
                <a:cubicBezTo>
                  <a:pt x="11215" y="20564"/>
                  <a:pt x="11405" y="20595"/>
                  <a:pt x="11504" y="20731"/>
                </a:cubicBezTo>
                <a:cubicBezTo>
                  <a:pt x="11602" y="20868"/>
                  <a:pt x="11573" y="21058"/>
                  <a:pt x="11435" y="21159"/>
                </a:cubicBezTo>
                <a:lnTo>
                  <a:pt x="11267" y="21276"/>
                </a:lnTo>
                <a:lnTo>
                  <a:pt x="11162" y="21347"/>
                </a:lnTo>
                <a:lnTo>
                  <a:pt x="11058" y="21419"/>
                </a:lnTo>
                <a:lnTo>
                  <a:pt x="10915" y="21509"/>
                </a:lnTo>
                <a:cubicBezTo>
                  <a:pt x="10888" y="21528"/>
                  <a:pt x="10858" y="21540"/>
                  <a:pt x="10829" y="21549"/>
                </a:cubicBezTo>
                <a:cubicBezTo>
                  <a:pt x="10485" y="21628"/>
                  <a:pt x="10299" y="21188"/>
                  <a:pt x="10586" y="20995"/>
                </a:cubicBezTo>
                <a:close/>
                <a:moveTo>
                  <a:pt x="12443" y="19514"/>
                </a:moveTo>
                <a:cubicBezTo>
                  <a:pt x="12208" y="19748"/>
                  <a:pt x="12460" y="20136"/>
                  <a:pt x="12772" y="20012"/>
                </a:cubicBezTo>
                <a:cubicBezTo>
                  <a:pt x="12810" y="19998"/>
                  <a:pt x="12843" y="19977"/>
                  <a:pt x="12870" y="19948"/>
                </a:cubicBezTo>
                <a:cubicBezTo>
                  <a:pt x="13019" y="19803"/>
                  <a:pt x="13166" y="19654"/>
                  <a:pt x="13306" y="19503"/>
                </a:cubicBezTo>
                <a:cubicBezTo>
                  <a:pt x="13422" y="19380"/>
                  <a:pt x="13415" y="19187"/>
                  <a:pt x="13292" y="19071"/>
                </a:cubicBezTo>
                <a:cubicBezTo>
                  <a:pt x="13168" y="18956"/>
                  <a:pt x="12975" y="18965"/>
                  <a:pt x="12860" y="19088"/>
                </a:cubicBezTo>
                <a:cubicBezTo>
                  <a:pt x="12724" y="19233"/>
                  <a:pt x="12583" y="19375"/>
                  <a:pt x="12441" y="19514"/>
                </a:cubicBezTo>
                <a:close/>
                <a:moveTo>
                  <a:pt x="14008" y="17705"/>
                </a:moveTo>
                <a:cubicBezTo>
                  <a:pt x="13925" y="17841"/>
                  <a:pt x="13960" y="18019"/>
                  <a:pt x="14088" y="18114"/>
                </a:cubicBezTo>
                <a:cubicBezTo>
                  <a:pt x="14218" y="18208"/>
                  <a:pt x="14398" y="18187"/>
                  <a:pt x="14501" y="18066"/>
                </a:cubicBezTo>
                <a:cubicBezTo>
                  <a:pt x="14624" y="17900"/>
                  <a:pt x="14746" y="17732"/>
                  <a:pt x="14863" y="17563"/>
                </a:cubicBezTo>
                <a:cubicBezTo>
                  <a:pt x="15060" y="17267"/>
                  <a:pt x="14696" y="16934"/>
                  <a:pt x="14421" y="17152"/>
                </a:cubicBezTo>
                <a:cubicBezTo>
                  <a:pt x="14398" y="17171"/>
                  <a:pt x="14377" y="17192"/>
                  <a:pt x="14363" y="17215"/>
                </a:cubicBezTo>
                <a:cubicBezTo>
                  <a:pt x="14245" y="17378"/>
                  <a:pt x="14130" y="17542"/>
                  <a:pt x="14008" y="17703"/>
                </a:cubicBezTo>
                <a:close/>
                <a:moveTo>
                  <a:pt x="15343" y="15695"/>
                </a:moveTo>
                <a:cubicBezTo>
                  <a:pt x="15205" y="15928"/>
                  <a:pt x="15415" y="16213"/>
                  <a:pt x="15679" y="16148"/>
                </a:cubicBezTo>
                <a:cubicBezTo>
                  <a:pt x="15758" y="16129"/>
                  <a:pt x="15827" y="16079"/>
                  <a:pt x="15867" y="16008"/>
                </a:cubicBezTo>
                <a:cubicBezTo>
                  <a:pt x="15972" y="15832"/>
                  <a:pt x="16077" y="15653"/>
                  <a:pt x="16180" y="15475"/>
                </a:cubicBezTo>
                <a:cubicBezTo>
                  <a:pt x="16343" y="15192"/>
                  <a:pt x="15999" y="14880"/>
                  <a:pt x="15727" y="15083"/>
                </a:cubicBezTo>
                <a:cubicBezTo>
                  <a:pt x="15695" y="15108"/>
                  <a:pt x="15668" y="15138"/>
                  <a:pt x="15649" y="15173"/>
                </a:cubicBezTo>
                <a:cubicBezTo>
                  <a:pt x="15547" y="15347"/>
                  <a:pt x="15446" y="15521"/>
                  <a:pt x="15343" y="15695"/>
                </a:cubicBezTo>
                <a:close/>
                <a:moveTo>
                  <a:pt x="16521" y="13574"/>
                </a:moveTo>
                <a:cubicBezTo>
                  <a:pt x="16372" y="13862"/>
                  <a:pt x="16720" y="14163"/>
                  <a:pt x="16991" y="13947"/>
                </a:cubicBezTo>
                <a:cubicBezTo>
                  <a:pt x="17020" y="13922"/>
                  <a:pt x="17045" y="13891"/>
                  <a:pt x="17064" y="13855"/>
                </a:cubicBezTo>
                <a:cubicBezTo>
                  <a:pt x="17158" y="13675"/>
                  <a:pt x="17253" y="13495"/>
                  <a:pt x="17347" y="13312"/>
                </a:cubicBezTo>
                <a:cubicBezTo>
                  <a:pt x="17489" y="13032"/>
                  <a:pt x="17160" y="12734"/>
                  <a:pt x="16888" y="12931"/>
                </a:cubicBezTo>
                <a:cubicBezTo>
                  <a:pt x="16852" y="12958"/>
                  <a:pt x="16823" y="12994"/>
                  <a:pt x="16802" y="13034"/>
                </a:cubicBezTo>
                <a:cubicBezTo>
                  <a:pt x="16710" y="13214"/>
                  <a:pt x="16615" y="13394"/>
                  <a:pt x="16521" y="13574"/>
                </a:cubicBezTo>
                <a:close/>
                <a:moveTo>
                  <a:pt x="17626" y="11399"/>
                </a:moveTo>
                <a:cubicBezTo>
                  <a:pt x="17546" y="11552"/>
                  <a:pt x="17605" y="11739"/>
                  <a:pt x="17760" y="11816"/>
                </a:cubicBezTo>
                <a:cubicBezTo>
                  <a:pt x="17913" y="11892"/>
                  <a:pt x="18099" y="11827"/>
                  <a:pt x="18173" y="11671"/>
                </a:cubicBezTo>
                <a:lnTo>
                  <a:pt x="18445" y="11127"/>
                </a:lnTo>
                <a:cubicBezTo>
                  <a:pt x="18602" y="10800"/>
                  <a:pt x="18170" y="10515"/>
                  <a:pt x="17932" y="10800"/>
                </a:cubicBezTo>
                <a:cubicBezTo>
                  <a:pt x="17919" y="10816"/>
                  <a:pt x="17908" y="10835"/>
                  <a:pt x="17898" y="10852"/>
                </a:cubicBezTo>
                <a:lnTo>
                  <a:pt x="17626" y="11399"/>
                </a:lnTo>
                <a:close/>
                <a:moveTo>
                  <a:pt x="18730" y="9213"/>
                </a:moveTo>
                <a:cubicBezTo>
                  <a:pt x="18575" y="9511"/>
                  <a:pt x="18948" y="9806"/>
                  <a:pt x="19204" y="9584"/>
                </a:cubicBezTo>
                <a:cubicBezTo>
                  <a:pt x="19231" y="9559"/>
                  <a:pt x="19254" y="9530"/>
                  <a:pt x="19271" y="9496"/>
                </a:cubicBezTo>
                <a:cubicBezTo>
                  <a:pt x="19365" y="9316"/>
                  <a:pt x="19459" y="9136"/>
                  <a:pt x="19554" y="8958"/>
                </a:cubicBezTo>
                <a:cubicBezTo>
                  <a:pt x="19715" y="8645"/>
                  <a:pt x="19315" y="8350"/>
                  <a:pt x="19063" y="8601"/>
                </a:cubicBezTo>
                <a:cubicBezTo>
                  <a:pt x="19044" y="8622"/>
                  <a:pt x="19028" y="8645"/>
                  <a:pt x="19015" y="8670"/>
                </a:cubicBezTo>
                <a:cubicBezTo>
                  <a:pt x="18919" y="8851"/>
                  <a:pt x="18824" y="9033"/>
                  <a:pt x="18730" y="9213"/>
                </a:cubicBezTo>
                <a:close/>
                <a:moveTo>
                  <a:pt x="19910" y="7055"/>
                </a:moveTo>
                <a:cubicBezTo>
                  <a:pt x="19822" y="7201"/>
                  <a:pt x="19870" y="7390"/>
                  <a:pt x="20017" y="7476"/>
                </a:cubicBezTo>
                <a:cubicBezTo>
                  <a:pt x="20163" y="7562"/>
                  <a:pt x="20352" y="7514"/>
                  <a:pt x="20436" y="7365"/>
                </a:cubicBezTo>
                <a:cubicBezTo>
                  <a:pt x="20539" y="7191"/>
                  <a:pt x="20643" y="7019"/>
                  <a:pt x="20748" y="6847"/>
                </a:cubicBezTo>
                <a:cubicBezTo>
                  <a:pt x="20920" y="6560"/>
                  <a:pt x="20574" y="6239"/>
                  <a:pt x="20300" y="6445"/>
                </a:cubicBezTo>
                <a:cubicBezTo>
                  <a:pt x="20270" y="6468"/>
                  <a:pt x="20245" y="6495"/>
                  <a:pt x="20226" y="6526"/>
                </a:cubicBezTo>
                <a:cubicBezTo>
                  <a:pt x="20119" y="6703"/>
                  <a:pt x="20015" y="6879"/>
                  <a:pt x="19910" y="7055"/>
                </a:cubicBezTo>
                <a:close/>
                <a:moveTo>
                  <a:pt x="21249" y="4980"/>
                </a:moveTo>
                <a:cubicBezTo>
                  <a:pt x="21056" y="5244"/>
                  <a:pt x="21371" y="5596"/>
                  <a:pt x="21662" y="5416"/>
                </a:cubicBezTo>
                <a:cubicBezTo>
                  <a:pt x="21693" y="5395"/>
                  <a:pt x="21723" y="5368"/>
                  <a:pt x="21744" y="5336"/>
                </a:cubicBezTo>
                <a:cubicBezTo>
                  <a:pt x="21861" y="5175"/>
                  <a:pt x="21983" y="5013"/>
                  <a:pt x="22104" y="4854"/>
                </a:cubicBezTo>
                <a:cubicBezTo>
                  <a:pt x="22207" y="4720"/>
                  <a:pt x="22182" y="4527"/>
                  <a:pt x="22048" y="4424"/>
                </a:cubicBezTo>
                <a:cubicBezTo>
                  <a:pt x="21913" y="4322"/>
                  <a:pt x="21723" y="4347"/>
                  <a:pt x="21618" y="4481"/>
                </a:cubicBezTo>
                <a:cubicBezTo>
                  <a:pt x="21494" y="4645"/>
                  <a:pt x="21371" y="4812"/>
                  <a:pt x="21249" y="4980"/>
                </a:cubicBezTo>
                <a:close/>
                <a:moveTo>
                  <a:pt x="22836" y="3064"/>
                </a:moveTo>
                <a:cubicBezTo>
                  <a:pt x="22595" y="3316"/>
                  <a:pt x="22892" y="3716"/>
                  <a:pt x="23209" y="3540"/>
                </a:cubicBezTo>
                <a:cubicBezTo>
                  <a:pt x="23232" y="3528"/>
                  <a:pt x="23255" y="3511"/>
                  <a:pt x="23274" y="3490"/>
                </a:cubicBezTo>
                <a:cubicBezTo>
                  <a:pt x="23412" y="3347"/>
                  <a:pt x="23552" y="3207"/>
                  <a:pt x="23697" y="3071"/>
                </a:cubicBezTo>
                <a:cubicBezTo>
                  <a:pt x="23735" y="3037"/>
                  <a:pt x="23762" y="2993"/>
                  <a:pt x="23779" y="2945"/>
                </a:cubicBezTo>
                <a:cubicBezTo>
                  <a:pt x="23875" y="2645"/>
                  <a:pt x="23512" y="2410"/>
                  <a:pt x="23280" y="2626"/>
                </a:cubicBezTo>
                <a:cubicBezTo>
                  <a:pt x="23129" y="2769"/>
                  <a:pt x="22980" y="2916"/>
                  <a:pt x="22836" y="3066"/>
                </a:cubicBezTo>
                <a:close/>
                <a:moveTo>
                  <a:pt x="24734" y="1436"/>
                </a:moveTo>
                <a:cubicBezTo>
                  <a:pt x="24483" y="1604"/>
                  <a:pt x="24611" y="2004"/>
                  <a:pt x="24912" y="1996"/>
                </a:cubicBezTo>
                <a:cubicBezTo>
                  <a:pt x="24971" y="1993"/>
                  <a:pt x="25030" y="1975"/>
                  <a:pt x="25078" y="1943"/>
                </a:cubicBezTo>
                <a:lnTo>
                  <a:pt x="25258" y="1819"/>
                </a:lnTo>
                <a:lnTo>
                  <a:pt x="25359" y="1752"/>
                </a:lnTo>
                <a:lnTo>
                  <a:pt x="25461" y="1687"/>
                </a:lnTo>
                <a:lnTo>
                  <a:pt x="25575" y="1616"/>
                </a:lnTo>
                <a:cubicBezTo>
                  <a:pt x="25851" y="1449"/>
                  <a:pt x="25711" y="1019"/>
                  <a:pt x="25382" y="1052"/>
                </a:cubicBezTo>
                <a:cubicBezTo>
                  <a:pt x="25338" y="1057"/>
                  <a:pt x="25296" y="1071"/>
                  <a:pt x="25258" y="1094"/>
                </a:cubicBezTo>
                <a:lnTo>
                  <a:pt x="25135" y="1172"/>
                </a:lnTo>
                <a:lnTo>
                  <a:pt x="25026" y="1243"/>
                </a:lnTo>
                <a:lnTo>
                  <a:pt x="24919" y="13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4"/>
          <p:cNvSpPr/>
          <p:nvPr/>
        </p:nvSpPr>
        <p:spPr>
          <a:xfrm>
            <a:off x="7711262" y="4152963"/>
            <a:ext cx="1439029" cy="741171"/>
          </a:xfrm>
          <a:custGeom>
            <a:avLst/>
            <a:gdLst/>
            <a:ahLst/>
            <a:cxnLst/>
            <a:rect l="l" t="t" r="r" b="b"/>
            <a:pathLst>
              <a:path w="50001" h="25753" extrusionOk="0">
                <a:moveTo>
                  <a:pt x="631" y="16486"/>
                </a:moveTo>
                <a:cubicBezTo>
                  <a:pt x="390" y="16253"/>
                  <a:pt x="1" y="16525"/>
                  <a:pt x="145" y="16838"/>
                </a:cubicBezTo>
                <a:cubicBezTo>
                  <a:pt x="160" y="16871"/>
                  <a:pt x="183" y="16901"/>
                  <a:pt x="208" y="16926"/>
                </a:cubicBezTo>
                <a:lnTo>
                  <a:pt x="380" y="17089"/>
                </a:lnTo>
                <a:lnTo>
                  <a:pt x="552" y="17251"/>
                </a:lnTo>
                <a:lnTo>
                  <a:pt x="657" y="17347"/>
                </a:lnTo>
                <a:cubicBezTo>
                  <a:pt x="912" y="17584"/>
                  <a:pt x="1300" y="17278"/>
                  <a:pt x="1130" y="16972"/>
                </a:cubicBezTo>
                <a:cubicBezTo>
                  <a:pt x="1113" y="16945"/>
                  <a:pt x="1095" y="16922"/>
                  <a:pt x="1071" y="16901"/>
                </a:cubicBezTo>
                <a:lnTo>
                  <a:pt x="967" y="16804"/>
                </a:lnTo>
                <a:lnTo>
                  <a:pt x="799" y="16645"/>
                </a:lnTo>
                <a:lnTo>
                  <a:pt x="631" y="16486"/>
                </a:lnTo>
                <a:close/>
                <a:moveTo>
                  <a:pt x="49749" y="4226"/>
                </a:moveTo>
                <a:cubicBezTo>
                  <a:pt x="50000" y="4006"/>
                  <a:pt x="49768" y="3595"/>
                  <a:pt x="49445" y="3706"/>
                </a:cubicBezTo>
                <a:cubicBezTo>
                  <a:pt x="49409" y="3721"/>
                  <a:pt x="49378" y="3739"/>
                  <a:pt x="49349" y="3763"/>
                </a:cubicBezTo>
                <a:cubicBezTo>
                  <a:pt x="49219" y="3876"/>
                  <a:pt x="49087" y="3985"/>
                  <a:pt x="48950" y="4094"/>
                </a:cubicBezTo>
                <a:cubicBezTo>
                  <a:pt x="48697" y="4297"/>
                  <a:pt x="48892" y="4706"/>
                  <a:pt x="49212" y="4630"/>
                </a:cubicBezTo>
                <a:cubicBezTo>
                  <a:pt x="49254" y="4618"/>
                  <a:pt x="49294" y="4599"/>
                  <a:pt x="49328" y="4574"/>
                </a:cubicBezTo>
                <a:cubicBezTo>
                  <a:pt x="49470" y="4460"/>
                  <a:pt x="49611" y="4343"/>
                  <a:pt x="49747" y="4226"/>
                </a:cubicBezTo>
                <a:close/>
                <a:moveTo>
                  <a:pt x="47787" y="5634"/>
                </a:moveTo>
                <a:cubicBezTo>
                  <a:pt x="48072" y="5460"/>
                  <a:pt x="47917" y="5024"/>
                  <a:pt x="47588" y="5068"/>
                </a:cubicBezTo>
                <a:cubicBezTo>
                  <a:pt x="47548" y="5074"/>
                  <a:pt x="47511" y="5087"/>
                  <a:pt x="47475" y="5108"/>
                </a:cubicBezTo>
                <a:cubicBezTo>
                  <a:pt x="47305" y="5211"/>
                  <a:pt x="47129" y="5307"/>
                  <a:pt x="46955" y="5401"/>
                </a:cubicBezTo>
                <a:cubicBezTo>
                  <a:pt x="46668" y="5556"/>
                  <a:pt x="46790" y="5999"/>
                  <a:pt x="47123" y="5976"/>
                </a:cubicBezTo>
                <a:cubicBezTo>
                  <a:pt x="47165" y="5974"/>
                  <a:pt x="47207" y="5961"/>
                  <a:pt x="47244" y="5940"/>
                </a:cubicBezTo>
                <a:cubicBezTo>
                  <a:pt x="47427" y="5841"/>
                  <a:pt x="47609" y="5739"/>
                  <a:pt x="47787" y="5634"/>
                </a:cubicBezTo>
                <a:close/>
                <a:moveTo>
                  <a:pt x="45547" y="6724"/>
                </a:moveTo>
                <a:cubicBezTo>
                  <a:pt x="45857" y="6600"/>
                  <a:pt x="45775" y="6143"/>
                  <a:pt x="45442" y="6133"/>
                </a:cubicBezTo>
                <a:cubicBezTo>
                  <a:pt x="45402" y="6133"/>
                  <a:pt x="45363" y="6139"/>
                  <a:pt x="45325" y="6154"/>
                </a:cubicBezTo>
                <a:cubicBezTo>
                  <a:pt x="45138" y="6227"/>
                  <a:pt x="44952" y="6294"/>
                  <a:pt x="44763" y="6359"/>
                </a:cubicBezTo>
                <a:cubicBezTo>
                  <a:pt x="44510" y="6443"/>
                  <a:pt x="44482" y="6801"/>
                  <a:pt x="44725" y="6923"/>
                </a:cubicBezTo>
                <a:cubicBezTo>
                  <a:pt x="44799" y="6958"/>
                  <a:pt x="44883" y="6965"/>
                  <a:pt x="44960" y="6938"/>
                </a:cubicBezTo>
                <a:cubicBezTo>
                  <a:pt x="45157" y="6870"/>
                  <a:pt x="45352" y="6799"/>
                  <a:pt x="45547" y="6724"/>
                </a:cubicBezTo>
                <a:close/>
                <a:moveTo>
                  <a:pt x="43164" y="7443"/>
                </a:moveTo>
                <a:cubicBezTo>
                  <a:pt x="43483" y="7373"/>
                  <a:pt x="43487" y="6910"/>
                  <a:pt x="43152" y="6843"/>
                </a:cubicBezTo>
                <a:cubicBezTo>
                  <a:pt x="43112" y="6837"/>
                  <a:pt x="43072" y="6837"/>
                  <a:pt x="43034" y="6845"/>
                </a:cubicBezTo>
                <a:cubicBezTo>
                  <a:pt x="42839" y="6889"/>
                  <a:pt x="42642" y="6927"/>
                  <a:pt x="42447" y="6961"/>
                </a:cubicBezTo>
                <a:cubicBezTo>
                  <a:pt x="42280" y="6990"/>
                  <a:pt x="42169" y="7149"/>
                  <a:pt x="42198" y="7315"/>
                </a:cubicBezTo>
                <a:cubicBezTo>
                  <a:pt x="42227" y="7482"/>
                  <a:pt x="42385" y="7594"/>
                  <a:pt x="42552" y="7564"/>
                </a:cubicBezTo>
                <a:cubicBezTo>
                  <a:pt x="42758" y="7529"/>
                  <a:pt x="42961" y="7489"/>
                  <a:pt x="43164" y="7443"/>
                </a:cubicBezTo>
                <a:close/>
                <a:moveTo>
                  <a:pt x="40693" y="7772"/>
                </a:moveTo>
                <a:cubicBezTo>
                  <a:pt x="40985" y="7763"/>
                  <a:pt x="41098" y="7371"/>
                  <a:pt x="40842" y="7208"/>
                </a:cubicBezTo>
                <a:cubicBezTo>
                  <a:pt x="40790" y="7174"/>
                  <a:pt x="40729" y="7158"/>
                  <a:pt x="40666" y="7162"/>
                </a:cubicBezTo>
                <a:cubicBezTo>
                  <a:pt x="40467" y="7170"/>
                  <a:pt x="40270" y="7174"/>
                  <a:pt x="40071" y="7174"/>
                </a:cubicBezTo>
                <a:cubicBezTo>
                  <a:pt x="39729" y="7174"/>
                  <a:pt x="39639" y="7654"/>
                  <a:pt x="39977" y="7772"/>
                </a:cubicBezTo>
                <a:cubicBezTo>
                  <a:pt x="40006" y="7780"/>
                  <a:pt x="40035" y="7784"/>
                  <a:pt x="40067" y="7784"/>
                </a:cubicBezTo>
                <a:cubicBezTo>
                  <a:pt x="40276" y="7784"/>
                  <a:pt x="40484" y="7780"/>
                  <a:pt x="40693" y="7772"/>
                </a:cubicBezTo>
                <a:close/>
                <a:moveTo>
                  <a:pt x="38189" y="7619"/>
                </a:moveTo>
                <a:cubicBezTo>
                  <a:pt x="38518" y="7682"/>
                  <a:pt x="38696" y="7239"/>
                  <a:pt x="38401" y="7055"/>
                </a:cubicBezTo>
                <a:cubicBezTo>
                  <a:pt x="38369" y="7038"/>
                  <a:pt x="38338" y="7026"/>
                  <a:pt x="38302" y="7019"/>
                </a:cubicBezTo>
                <a:cubicBezTo>
                  <a:pt x="38111" y="6984"/>
                  <a:pt x="37919" y="6940"/>
                  <a:pt x="37730" y="6891"/>
                </a:cubicBezTo>
                <a:cubicBezTo>
                  <a:pt x="37384" y="6801"/>
                  <a:pt x="37191" y="7269"/>
                  <a:pt x="37497" y="7449"/>
                </a:cubicBezTo>
                <a:cubicBezTo>
                  <a:pt x="37520" y="7461"/>
                  <a:pt x="37543" y="7472"/>
                  <a:pt x="37569" y="7480"/>
                </a:cubicBezTo>
                <a:cubicBezTo>
                  <a:pt x="37772" y="7535"/>
                  <a:pt x="37981" y="7581"/>
                  <a:pt x="38189" y="7619"/>
                </a:cubicBezTo>
                <a:close/>
                <a:moveTo>
                  <a:pt x="35806" y="6673"/>
                </a:moveTo>
                <a:cubicBezTo>
                  <a:pt x="35942" y="6768"/>
                  <a:pt x="36129" y="6741"/>
                  <a:pt x="36227" y="6609"/>
                </a:cubicBezTo>
                <a:cubicBezTo>
                  <a:pt x="36328" y="6476"/>
                  <a:pt x="36305" y="6290"/>
                  <a:pt x="36177" y="6185"/>
                </a:cubicBezTo>
                <a:cubicBezTo>
                  <a:pt x="36028" y="6078"/>
                  <a:pt x="35892" y="5955"/>
                  <a:pt x="35768" y="5818"/>
                </a:cubicBezTo>
                <a:cubicBezTo>
                  <a:pt x="35657" y="5691"/>
                  <a:pt x="35462" y="5676"/>
                  <a:pt x="35337" y="5789"/>
                </a:cubicBezTo>
                <a:cubicBezTo>
                  <a:pt x="35209" y="5900"/>
                  <a:pt x="35196" y="6095"/>
                  <a:pt x="35309" y="6223"/>
                </a:cubicBezTo>
                <a:cubicBezTo>
                  <a:pt x="35460" y="6388"/>
                  <a:pt x="35628" y="6539"/>
                  <a:pt x="35808" y="6673"/>
                </a:cubicBezTo>
                <a:close/>
                <a:moveTo>
                  <a:pt x="34658" y="4312"/>
                </a:moveTo>
                <a:cubicBezTo>
                  <a:pt x="34641" y="4481"/>
                  <a:pt x="34769" y="4632"/>
                  <a:pt x="34938" y="4645"/>
                </a:cubicBezTo>
                <a:cubicBezTo>
                  <a:pt x="35110" y="4657"/>
                  <a:pt x="35257" y="4527"/>
                  <a:pt x="35267" y="4358"/>
                </a:cubicBezTo>
                <a:cubicBezTo>
                  <a:pt x="35278" y="4175"/>
                  <a:pt x="35311" y="3995"/>
                  <a:pt x="35362" y="3819"/>
                </a:cubicBezTo>
                <a:cubicBezTo>
                  <a:pt x="35406" y="3658"/>
                  <a:pt x="35314" y="3492"/>
                  <a:pt x="35152" y="3444"/>
                </a:cubicBezTo>
                <a:cubicBezTo>
                  <a:pt x="34993" y="3398"/>
                  <a:pt x="34823" y="3488"/>
                  <a:pt x="34775" y="3647"/>
                </a:cubicBezTo>
                <a:cubicBezTo>
                  <a:pt x="34762" y="3693"/>
                  <a:pt x="34748" y="3742"/>
                  <a:pt x="34737" y="3790"/>
                </a:cubicBezTo>
                <a:lnTo>
                  <a:pt x="34710" y="3918"/>
                </a:lnTo>
                <a:lnTo>
                  <a:pt x="34699" y="3980"/>
                </a:lnTo>
                <a:lnTo>
                  <a:pt x="34679" y="4106"/>
                </a:lnTo>
                <a:lnTo>
                  <a:pt x="34670" y="4169"/>
                </a:lnTo>
                <a:cubicBezTo>
                  <a:pt x="34666" y="4215"/>
                  <a:pt x="34662" y="4263"/>
                  <a:pt x="34658" y="4312"/>
                </a:cubicBezTo>
                <a:close/>
                <a:moveTo>
                  <a:pt x="35649" y="1927"/>
                </a:moveTo>
                <a:cubicBezTo>
                  <a:pt x="35460" y="2184"/>
                  <a:pt x="35743" y="2530"/>
                  <a:pt x="36045" y="2373"/>
                </a:cubicBezTo>
                <a:cubicBezTo>
                  <a:pt x="36083" y="2352"/>
                  <a:pt x="36116" y="2323"/>
                  <a:pt x="36141" y="2287"/>
                </a:cubicBezTo>
                <a:cubicBezTo>
                  <a:pt x="36257" y="2128"/>
                  <a:pt x="36376" y="1971"/>
                  <a:pt x="36502" y="1820"/>
                </a:cubicBezTo>
                <a:cubicBezTo>
                  <a:pt x="36611" y="1690"/>
                  <a:pt x="36594" y="1497"/>
                  <a:pt x="36464" y="1390"/>
                </a:cubicBezTo>
                <a:cubicBezTo>
                  <a:pt x="36334" y="1281"/>
                  <a:pt x="36143" y="1298"/>
                  <a:pt x="36034" y="1428"/>
                </a:cubicBezTo>
                <a:cubicBezTo>
                  <a:pt x="35898" y="1589"/>
                  <a:pt x="35772" y="1755"/>
                  <a:pt x="35649" y="1925"/>
                </a:cubicBezTo>
                <a:close/>
                <a:moveTo>
                  <a:pt x="37550" y="189"/>
                </a:moveTo>
                <a:cubicBezTo>
                  <a:pt x="37244" y="321"/>
                  <a:pt x="37340" y="787"/>
                  <a:pt x="37686" y="774"/>
                </a:cubicBezTo>
                <a:cubicBezTo>
                  <a:pt x="37722" y="772"/>
                  <a:pt x="37757" y="764"/>
                  <a:pt x="37791" y="751"/>
                </a:cubicBezTo>
                <a:cubicBezTo>
                  <a:pt x="37946" y="682"/>
                  <a:pt x="38111" y="638"/>
                  <a:pt x="38279" y="623"/>
                </a:cubicBezTo>
                <a:cubicBezTo>
                  <a:pt x="38449" y="611"/>
                  <a:pt x="38577" y="466"/>
                  <a:pt x="38564" y="298"/>
                </a:cubicBezTo>
                <a:cubicBezTo>
                  <a:pt x="38554" y="129"/>
                  <a:pt x="38409" y="1"/>
                  <a:pt x="38239" y="13"/>
                </a:cubicBezTo>
                <a:cubicBezTo>
                  <a:pt x="38002" y="32"/>
                  <a:pt x="37768" y="91"/>
                  <a:pt x="37550" y="189"/>
                </a:cubicBezTo>
                <a:close/>
                <a:moveTo>
                  <a:pt x="40081" y="873"/>
                </a:moveTo>
                <a:cubicBezTo>
                  <a:pt x="39968" y="749"/>
                  <a:pt x="39773" y="738"/>
                  <a:pt x="39650" y="852"/>
                </a:cubicBezTo>
                <a:cubicBezTo>
                  <a:pt x="39524" y="965"/>
                  <a:pt x="39515" y="1158"/>
                  <a:pt x="39629" y="1283"/>
                </a:cubicBezTo>
                <a:cubicBezTo>
                  <a:pt x="39754" y="1424"/>
                  <a:pt x="39872" y="1572"/>
                  <a:pt x="39981" y="1730"/>
                </a:cubicBezTo>
                <a:cubicBezTo>
                  <a:pt x="40077" y="1864"/>
                  <a:pt x="40264" y="1897"/>
                  <a:pt x="40400" y="1803"/>
                </a:cubicBezTo>
                <a:cubicBezTo>
                  <a:pt x="40536" y="1711"/>
                  <a:pt x="40574" y="1524"/>
                  <a:pt x="40486" y="1386"/>
                </a:cubicBezTo>
                <a:cubicBezTo>
                  <a:pt x="40362" y="1206"/>
                  <a:pt x="40228" y="1034"/>
                  <a:pt x="40081" y="873"/>
                </a:cubicBezTo>
                <a:close/>
                <a:moveTo>
                  <a:pt x="41349" y="3077"/>
                </a:moveTo>
                <a:cubicBezTo>
                  <a:pt x="41286" y="2922"/>
                  <a:pt x="41110" y="2847"/>
                  <a:pt x="40955" y="2905"/>
                </a:cubicBezTo>
                <a:cubicBezTo>
                  <a:pt x="40800" y="2966"/>
                  <a:pt x="40720" y="3140"/>
                  <a:pt x="40777" y="3297"/>
                </a:cubicBezTo>
                <a:cubicBezTo>
                  <a:pt x="40850" y="3482"/>
                  <a:pt x="40915" y="3668"/>
                  <a:pt x="40980" y="3857"/>
                </a:cubicBezTo>
                <a:cubicBezTo>
                  <a:pt x="41077" y="4154"/>
                  <a:pt x="41517" y="4131"/>
                  <a:pt x="41571" y="3804"/>
                </a:cubicBezTo>
                <a:cubicBezTo>
                  <a:pt x="41580" y="3758"/>
                  <a:pt x="41573" y="3710"/>
                  <a:pt x="41559" y="3666"/>
                </a:cubicBezTo>
                <a:cubicBezTo>
                  <a:pt x="41494" y="3469"/>
                  <a:pt x="41425" y="3274"/>
                  <a:pt x="41349" y="3077"/>
                </a:cubicBezTo>
                <a:close/>
                <a:moveTo>
                  <a:pt x="42028" y="5479"/>
                </a:moveTo>
                <a:cubicBezTo>
                  <a:pt x="41997" y="5313"/>
                  <a:pt x="41838" y="5204"/>
                  <a:pt x="41672" y="5234"/>
                </a:cubicBezTo>
                <a:cubicBezTo>
                  <a:pt x="41506" y="5265"/>
                  <a:pt x="41397" y="5424"/>
                  <a:pt x="41429" y="5590"/>
                </a:cubicBezTo>
                <a:cubicBezTo>
                  <a:pt x="41458" y="5758"/>
                  <a:pt x="41485" y="5927"/>
                  <a:pt x="41515" y="6095"/>
                </a:cubicBezTo>
                <a:lnTo>
                  <a:pt x="41527" y="6181"/>
                </a:lnTo>
                <a:cubicBezTo>
                  <a:pt x="41582" y="6531"/>
                  <a:pt x="42087" y="6529"/>
                  <a:pt x="42133" y="6171"/>
                </a:cubicBezTo>
                <a:cubicBezTo>
                  <a:pt x="42135" y="6143"/>
                  <a:pt x="42135" y="6118"/>
                  <a:pt x="42133" y="6093"/>
                </a:cubicBezTo>
                <a:lnTo>
                  <a:pt x="42118" y="6001"/>
                </a:lnTo>
                <a:cubicBezTo>
                  <a:pt x="42091" y="5827"/>
                  <a:pt x="42062" y="5653"/>
                  <a:pt x="42030" y="5479"/>
                </a:cubicBezTo>
                <a:close/>
                <a:moveTo>
                  <a:pt x="42343" y="7937"/>
                </a:moveTo>
                <a:lnTo>
                  <a:pt x="42355" y="8096"/>
                </a:lnTo>
                <a:lnTo>
                  <a:pt x="42370" y="8350"/>
                </a:lnTo>
                <a:lnTo>
                  <a:pt x="42380" y="8553"/>
                </a:lnTo>
                <a:cubicBezTo>
                  <a:pt x="42382" y="8589"/>
                  <a:pt x="42378" y="8627"/>
                  <a:pt x="42366" y="8660"/>
                </a:cubicBezTo>
                <a:cubicBezTo>
                  <a:pt x="42255" y="8983"/>
                  <a:pt x="41789" y="8920"/>
                  <a:pt x="41770" y="8581"/>
                </a:cubicBezTo>
                <a:lnTo>
                  <a:pt x="41760" y="8384"/>
                </a:lnTo>
                <a:lnTo>
                  <a:pt x="41745" y="8136"/>
                </a:lnTo>
                <a:lnTo>
                  <a:pt x="41733" y="7977"/>
                </a:lnTo>
                <a:cubicBezTo>
                  <a:pt x="41718" y="7807"/>
                  <a:pt x="41846" y="7656"/>
                  <a:pt x="42018" y="7646"/>
                </a:cubicBezTo>
                <a:cubicBezTo>
                  <a:pt x="42188" y="7633"/>
                  <a:pt x="42334" y="7765"/>
                  <a:pt x="42343" y="7937"/>
                </a:cubicBezTo>
                <a:close/>
                <a:moveTo>
                  <a:pt x="42382" y="10414"/>
                </a:moveTo>
                <a:cubicBezTo>
                  <a:pt x="42389" y="10303"/>
                  <a:pt x="42334" y="10198"/>
                  <a:pt x="42240" y="10140"/>
                </a:cubicBezTo>
                <a:cubicBezTo>
                  <a:pt x="42041" y="10018"/>
                  <a:pt x="41785" y="10152"/>
                  <a:pt x="41773" y="10383"/>
                </a:cubicBezTo>
                <a:lnTo>
                  <a:pt x="41766" y="10515"/>
                </a:lnTo>
                <a:lnTo>
                  <a:pt x="41754" y="10741"/>
                </a:lnTo>
                <a:lnTo>
                  <a:pt x="41737" y="10980"/>
                </a:lnTo>
                <a:cubicBezTo>
                  <a:pt x="41705" y="11307"/>
                  <a:pt x="42154" y="11454"/>
                  <a:pt x="42317" y="11137"/>
                </a:cubicBezTo>
                <a:cubicBezTo>
                  <a:pt x="42332" y="11106"/>
                  <a:pt x="42343" y="11070"/>
                  <a:pt x="42345" y="11035"/>
                </a:cubicBezTo>
                <a:lnTo>
                  <a:pt x="42364" y="10779"/>
                </a:lnTo>
                <a:lnTo>
                  <a:pt x="42378" y="10546"/>
                </a:lnTo>
                <a:lnTo>
                  <a:pt x="42382" y="10414"/>
                </a:lnTo>
                <a:close/>
                <a:moveTo>
                  <a:pt x="42099" y="12883"/>
                </a:moveTo>
                <a:cubicBezTo>
                  <a:pt x="42167" y="12529"/>
                  <a:pt x="41670" y="12368"/>
                  <a:pt x="41519" y="12705"/>
                </a:cubicBezTo>
                <a:cubicBezTo>
                  <a:pt x="41511" y="12726"/>
                  <a:pt x="41504" y="12745"/>
                  <a:pt x="41500" y="12766"/>
                </a:cubicBezTo>
                <a:lnTo>
                  <a:pt x="41473" y="12908"/>
                </a:lnTo>
                <a:lnTo>
                  <a:pt x="41431" y="13116"/>
                </a:lnTo>
                <a:lnTo>
                  <a:pt x="41379" y="13350"/>
                </a:lnTo>
                <a:cubicBezTo>
                  <a:pt x="41303" y="13638"/>
                  <a:pt x="41657" y="13851"/>
                  <a:pt x="41877" y="13652"/>
                </a:cubicBezTo>
                <a:cubicBezTo>
                  <a:pt x="41923" y="13610"/>
                  <a:pt x="41957" y="13556"/>
                  <a:pt x="41972" y="13495"/>
                </a:cubicBezTo>
                <a:lnTo>
                  <a:pt x="42026" y="13244"/>
                </a:lnTo>
                <a:lnTo>
                  <a:pt x="42072" y="13028"/>
                </a:lnTo>
                <a:lnTo>
                  <a:pt x="42097" y="12883"/>
                </a:lnTo>
                <a:close/>
                <a:moveTo>
                  <a:pt x="41441" y="15285"/>
                </a:moveTo>
                <a:cubicBezTo>
                  <a:pt x="41557" y="14975"/>
                  <a:pt x="41159" y="14721"/>
                  <a:pt x="40924" y="14979"/>
                </a:cubicBezTo>
                <a:cubicBezTo>
                  <a:pt x="40901" y="15008"/>
                  <a:pt x="40882" y="15040"/>
                  <a:pt x="40869" y="15073"/>
                </a:cubicBezTo>
                <a:lnTo>
                  <a:pt x="40798" y="15262"/>
                </a:lnTo>
                <a:lnTo>
                  <a:pt x="40727" y="15446"/>
                </a:lnTo>
                <a:lnTo>
                  <a:pt x="40651" y="15626"/>
                </a:lnTo>
                <a:cubicBezTo>
                  <a:pt x="40523" y="15928"/>
                  <a:pt x="40903" y="16199"/>
                  <a:pt x="41148" y="15964"/>
                </a:cubicBezTo>
                <a:cubicBezTo>
                  <a:pt x="41175" y="15937"/>
                  <a:pt x="41198" y="15903"/>
                  <a:pt x="41213" y="15867"/>
                </a:cubicBezTo>
                <a:lnTo>
                  <a:pt x="41295" y="15670"/>
                </a:lnTo>
                <a:lnTo>
                  <a:pt x="41368" y="15480"/>
                </a:lnTo>
                <a:lnTo>
                  <a:pt x="41441" y="15283"/>
                </a:lnTo>
                <a:close/>
                <a:moveTo>
                  <a:pt x="41213" y="15870"/>
                </a:moveTo>
                <a:lnTo>
                  <a:pt x="40653" y="15626"/>
                </a:lnTo>
                <a:close/>
                <a:moveTo>
                  <a:pt x="40383" y="17546"/>
                </a:moveTo>
                <a:cubicBezTo>
                  <a:pt x="40555" y="17242"/>
                  <a:pt x="40184" y="16938"/>
                  <a:pt x="39924" y="17156"/>
                </a:cubicBezTo>
                <a:cubicBezTo>
                  <a:pt x="39897" y="17177"/>
                  <a:pt x="39876" y="17204"/>
                  <a:pt x="39859" y="17234"/>
                </a:cubicBezTo>
                <a:lnTo>
                  <a:pt x="39788" y="17353"/>
                </a:lnTo>
                <a:lnTo>
                  <a:pt x="39689" y="17515"/>
                </a:lnTo>
                <a:lnTo>
                  <a:pt x="39589" y="17676"/>
                </a:lnTo>
                <a:lnTo>
                  <a:pt x="39545" y="17743"/>
                </a:lnTo>
                <a:cubicBezTo>
                  <a:pt x="39375" y="17999"/>
                  <a:pt x="39658" y="18328"/>
                  <a:pt x="39947" y="18179"/>
                </a:cubicBezTo>
                <a:cubicBezTo>
                  <a:pt x="39991" y="18154"/>
                  <a:pt x="40029" y="18120"/>
                  <a:pt x="40056" y="18078"/>
                </a:cubicBezTo>
                <a:lnTo>
                  <a:pt x="40104" y="18005"/>
                </a:lnTo>
                <a:lnTo>
                  <a:pt x="40209" y="17835"/>
                </a:lnTo>
                <a:lnTo>
                  <a:pt x="40312" y="17666"/>
                </a:lnTo>
                <a:lnTo>
                  <a:pt x="40383" y="17546"/>
                </a:lnTo>
                <a:close/>
                <a:moveTo>
                  <a:pt x="38939" y="19577"/>
                </a:moveTo>
                <a:cubicBezTo>
                  <a:pt x="39163" y="19309"/>
                  <a:pt x="38839" y="18927"/>
                  <a:pt x="38533" y="19128"/>
                </a:cubicBezTo>
                <a:cubicBezTo>
                  <a:pt x="38510" y="19143"/>
                  <a:pt x="38491" y="19160"/>
                  <a:pt x="38474" y="19181"/>
                </a:cubicBezTo>
                <a:lnTo>
                  <a:pt x="38346" y="19327"/>
                </a:lnTo>
                <a:lnTo>
                  <a:pt x="38222" y="19468"/>
                </a:lnTo>
                <a:lnTo>
                  <a:pt x="38078" y="19625"/>
                </a:lnTo>
                <a:cubicBezTo>
                  <a:pt x="37851" y="19860"/>
                  <a:pt x="38111" y="20247"/>
                  <a:pt x="38426" y="20113"/>
                </a:cubicBezTo>
                <a:cubicBezTo>
                  <a:pt x="38461" y="20097"/>
                  <a:pt x="38493" y="20076"/>
                  <a:pt x="38520" y="20046"/>
                </a:cubicBezTo>
                <a:lnTo>
                  <a:pt x="38675" y="19879"/>
                </a:lnTo>
                <a:lnTo>
                  <a:pt x="38805" y="19734"/>
                </a:lnTo>
                <a:lnTo>
                  <a:pt x="38939" y="19579"/>
                </a:lnTo>
                <a:close/>
                <a:moveTo>
                  <a:pt x="37160" y="21325"/>
                </a:moveTo>
                <a:cubicBezTo>
                  <a:pt x="37281" y="21216"/>
                  <a:pt x="37296" y="21029"/>
                  <a:pt x="37193" y="20903"/>
                </a:cubicBezTo>
                <a:cubicBezTo>
                  <a:pt x="37089" y="20776"/>
                  <a:pt x="36902" y="20755"/>
                  <a:pt x="36772" y="20853"/>
                </a:cubicBezTo>
                <a:lnTo>
                  <a:pt x="36581" y="21008"/>
                </a:lnTo>
                <a:lnTo>
                  <a:pt x="36435" y="21126"/>
                </a:lnTo>
                <a:lnTo>
                  <a:pt x="36303" y="21226"/>
                </a:lnTo>
                <a:cubicBezTo>
                  <a:pt x="36166" y="21329"/>
                  <a:pt x="36139" y="21522"/>
                  <a:pt x="36242" y="21656"/>
                </a:cubicBezTo>
                <a:cubicBezTo>
                  <a:pt x="36345" y="21792"/>
                  <a:pt x="36537" y="21817"/>
                  <a:pt x="36672" y="21712"/>
                </a:cubicBezTo>
                <a:lnTo>
                  <a:pt x="36810" y="21608"/>
                </a:lnTo>
                <a:lnTo>
                  <a:pt x="36963" y="21486"/>
                </a:lnTo>
                <a:lnTo>
                  <a:pt x="37160" y="21327"/>
                </a:lnTo>
                <a:close/>
                <a:moveTo>
                  <a:pt x="35125" y="22758"/>
                </a:moveTo>
                <a:cubicBezTo>
                  <a:pt x="35270" y="22674"/>
                  <a:pt x="35318" y="22486"/>
                  <a:pt x="35234" y="22341"/>
                </a:cubicBezTo>
                <a:cubicBezTo>
                  <a:pt x="35148" y="22197"/>
                  <a:pt x="34961" y="22146"/>
                  <a:pt x="34817" y="22232"/>
                </a:cubicBezTo>
                <a:lnTo>
                  <a:pt x="34697" y="22303"/>
                </a:lnTo>
                <a:lnTo>
                  <a:pt x="34530" y="22400"/>
                </a:lnTo>
                <a:lnTo>
                  <a:pt x="34293" y="22530"/>
                </a:lnTo>
                <a:cubicBezTo>
                  <a:pt x="34146" y="22609"/>
                  <a:pt x="34090" y="22796"/>
                  <a:pt x="34171" y="22945"/>
                </a:cubicBezTo>
                <a:cubicBezTo>
                  <a:pt x="34251" y="23093"/>
                  <a:pt x="34435" y="23148"/>
                  <a:pt x="34584" y="23068"/>
                </a:cubicBezTo>
                <a:lnTo>
                  <a:pt x="34658" y="23029"/>
                </a:lnTo>
                <a:lnTo>
                  <a:pt x="34832" y="22930"/>
                </a:lnTo>
                <a:lnTo>
                  <a:pt x="35005" y="22829"/>
                </a:lnTo>
                <a:lnTo>
                  <a:pt x="35123" y="22758"/>
                </a:lnTo>
                <a:close/>
                <a:moveTo>
                  <a:pt x="32912" y="23881"/>
                </a:moveTo>
                <a:cubicBezTo>
                  <a:pt x="33226" y="23745"/>
                  <a:pt x="33115" y="23274"/>
                  <a:pt x="32769" y="23295"/>
                </a:cubicBezTo>
                <a:cubicBezTo>
                  <a:pt x="32736" y="23299"/>
                  <a:pt x="32704" y="23305"/>
                  <a:pt x="32675" y="23318"/>
                </a:cubicBezTo>
                <a:lnTo>
                  <a:pt x="32413" y="23429"/>
                </a:lnTo>
                <a:lnTo>
                  <a:pt x="32229" y="23502"/>
                </a:lnTo>
                <a:lnTo>
                  <a:pt x="32118" y="23546"/>
                </a:lnTo>
                <a:cubicBezTo>
                  <a:pt x="31797" y="23674"/>
                  <a:pt x="31895" y="24150"/>
                  <a:pt x="32243" y="24137"/>
                </a:cubicBezTo>
                <a:cubicBezTo>
                  <a:pt x="32275" y="24135"/>
                  <a:pt x="32306" y="24129"/>
                  <a:pt x="32338" y="24116"/>
                </a:cubicBezTo>
                <a:lnTo>
                  <a:pt x="32455" y="24070"/>
                </a:lnTo>
                <a:lnTo>
                  <a:pt x="32646" y="23993"/>
                </a:lnTo>
                <a:close/>
                <a:moveTo>
                  <a:pt x="30579" y="24716"/>
                </a:moveTo>
                <a:cubicBezTo>
                  <a:pt x="30739" y="24667"/>
                  <a:pt x="30831" y="24500"/>
                  <a:pt x="30783" y="24338"/>
                </a:cubicBezTo>
                <a:cubicBezTo>
                  <a:pt x="30736" y="24179"/>
                  <a:pt x="30569" y="24085"/>
                  <a:pt x="30410" y="24129"/>
                </a:cubicBezTo>
                <a:lnTo>
                  <a:pt x="30311" y="24158"/>
                </a:lnTo>
                <a:lnTo>
                  <a:pt x="30114" y="24215"/>
                </a:lnTo>
                <a:lnTo>
                  <a:pt x="29829" y="24292"/>
                </a:lnTo>
                <a:cubicBezTo>
                  <a:pt x="29510" y="24376"/>
                  <a:pt x="29527" y="24848"/>
                  <a:pt x="29873" y="24892"/>
                </a:cubicBezTo>
                <a:cubicBezTo>
                  <a:pt x="29909" y="24896"/>
                  <a:pt x="29946" y="24894"/>
                  <a:pt x="29982" y="24885"/>
                </a:cubicBezTo>
                <a:lnTo>
                  <a:pt x="30280" y="24804"/>
                </a:lnTo>
                <a:lnTo>
                  <a:pt x="30481" y="24745"/>
                </a:lnTo>
                <a:lnTo>
                  <a:pt x="30579" y="24718"/>
                </a:lnTo>
                <a:close/>
                <a:moveTo>
                  <a:pt x="28171" y="25292"/>
                </a:moveTo>
                <a:cubicBezTo>
                  <a:pt x="28509" y="25227"/>
                  <a:pt x="28505" y="24745"/>
                  <a:pt x="28165" y="24688"/>
                </a:cubicBezTo>
                <a:cubicBezTo>
                  <a:pt x="28131" y="24682"/>
                  <a:pt x="28098" y="24682"/>
                  <a:pt x="28064" y="24688"/>
                </a:cubicBezTo>
                <a:lnTo>
                  <a:pt x="27872" y="24724"/>
                </a:lnTo>
                <a:lnTo>
                  <a:pt x="27662" y="24760"/>
                </a:lnTo>
                <a:lnTo>
                  <a:pt x="27467" y="24793"/>
                </a:lnTo>
                <a:cubicBezTo>
                  <a:pt x="27149" y="24841"/>
                  <a:pt x="27111" y="25298"/>
                  <a:pt x="27442" y="25390"/>
                </a:cubicBezTo>
                <a:cubicBezTo>
                  <a:pt x="27482" y="25401"/>
                  <a:pt x="27524" y="25403"/>
                  <a:pt x="27564" y="25397"/>
                </a:cubicBezTo>
                <a:lnTo>
                  <a:pt x="27765" y="25361"/>
                </a:lnTo>
                <a:lnTo>
                  <a:pt x="27978" y="25325"/>
                </a:lnTo>
                <a:lnTo>
                  <a:pt x="28171" y="25290"/>
                </a:lnTo>
                <a:close/>
                <a:moveTo>
                  <a:pt x="25726" y="25629"/>
                </a:moveTo>
                <a:cubicBezTo>
                  <a:pt x="25893" y="25615"/>
                  <a:pt x="26017" y="25466"/>
                  <a:pt x="26002" y="25298"/>
                </a:cubicBezTo>
                <a:cubicBezTo>
                  <a:pt x="25988" y="25131"/>
                  <a:pt x="25841" y="25005"/>
                  <a:pt x="25673" y="25019"/>
                </a:cubicBezTo>
                <a:lnTo>
                  <a:pt x="25529" y="25034"/>
                </a:lnTo>
                <a:lnTo>
                  <a:pt x="25313" y="25051"/>
                </a:lnTo>
                <a:lnTo>
                  <a:pt x="25072" y="25070"/>
                </a:lnTo>
                <a:cubicBezTo>
                  <a:pt x="24753" y="25091"/>
                  <a:pt x="24674" y="25529"/>
                  <a:pt x="24975" y="25657"/>
                </a:cubicBezTo>
                <a:cubicBezTo>
                  <a:pt x="25017" y="25675"/>
                  <a:pt x="25063" y="25682"/>
                  <a:pt x="25109" y="25680"/>
                </a:cubicBezTo>
                <a:lnTo>
                  <a:pt x="25361" y="25661"/>
                </a:lnTo>
                <a:lnTo>
                  <a:pt x="25583" y="25642"/>
                </a:lnTo>
                <a:lnTo>
                  <a:pt x="25726" y="25629"/>
                </a:lnTo>
                <a:close/>
                <a:moveTo>
                  <a:pt x="23259" y="25753"/>
                </a:moveTo>
                <a:cubicBezTo>
                  <a:pt x="23424" y="25749"/>
                  <a:pt x="23557" y="25613"/>
                  <a:pt x="23554" y="25447"/>
                </a:cubicBezTo>
                <a:cubicBezTo>
                  <a:pt x="23554" y="25281"/>
                  <a:pt x="23422" y="25147"/>
                  <a:pt x="23257" y="25143"/>
                </a:cubicBezTo>
                <a:lnTo>
                  <a:pt x="23106" y="25143"/>
                </a:lnTo>
                <a:lnTo>
                  <a:pt x="22884" y="25143"/>
                </a:lnTo>
                <a:lnTo>
                  <a:pt x="22653" y="25141"/>
                </a:lnTo>
                <a:cubicBezTo>
                  <a:pt x="22312" y="25141"/>
                  <a:pt x="22224" y="25598"/>
                  <a:pt x="22530" y="25728"/>
                </a:cubicBezTo>
                <a:cubicBezTo>
                  <a:pt x="22565" y="25742"/>
                  <a:pt x="22603" y="25751"/>
                  <a:pt x="22643" y="25751"/>
                </a:cubicBezTo>
                <a:lnTo>
                  <a:pt x="22882" y="25753"/>
                </a:lnTo>
                <a:lnTo>
                  <a:pt x="23110" y="25753"/>
                </a:lnTo>
                <a:close/>
                <a:moveTo>
                  <a:pt x="20794" y="25682"/>
                </a:moveTo>
                <a:cubicBezTo>
                  <a:pt x="20962" y="25694"/>
                  <a:pt x="21109" y="25569"/>
                  <a:pt x="21121" y="25399"/>
                </a:cubicBezTo>
                <a:cubicBezTo>
                  <a:pt x="21134" y="25231"/>
                  <a:pt x="21006" y="25084"/>
                  <a:pt x="20838" y="25072"/>
                </a:cubicBezTo>
                <a:lnTo>
                  <a:pt x="20629" y="25057"/>
                </a:lnTo>
                <a:lnTo>
                  <a:pt x="20402" y="25040"/>
                </a:lnTo>
                <a:lnTo>
                  <a:pt x="20233" y="25026"/>
                </a:lnTo>
                <a:cubicBezTo>
                  <a:pt x="20063" y="25007"/>
                  <a:pt x="19912" y="25133"/>
                  <a:pt x="19897" y="25302"/>
                </a:cubicBezTo>
                <a:cubicBezTo>
                  <a:pt x="19883" y="25474"/>
                  <a:pt x="20011" y="25623"/>
                  <a:pt x="20180" y="25634"/>
                </a:cubicBezTo>
                <a:lnTo>
                  <a:pt x="20354" y="25648"/>
                </a:lnTo>
                <a:lnTo>
                  <a:pt x="20585" y="25667"/>
                </a:lnTo>
                <a:lnTo>
                  <a:pt x="20794" y="25682"/>
                </a:lnTo>
                <a:close/>
                <a:moveTo>
                  <a:pt x="18342" y="25426"/>
                </a:moveTo>
                <a:cubicBezTo>
                  <a:pt x="18510" y="25449"/>
                  <a:pt x="18665" y="25334"/>
                  <a:pt x="18688" y="25166"/>
                </a:cubicBezTo>
                <a:cubicBezTo>
                  <a:pt x="18713" y="24998"/>
                  <a:pt x="18596" y="24846"/>
                  <a:pt x="18430" y="24820"/>
                </a:cubicBezTo>
                <a:lnTo>
                  <a:pt x="18124" y="24776"/>
                </a:lnTo>
                <a:lnTo>
                  <a:pt x="17831" y="24730"/>
                </a:lnTo>
                <a:cubicBezTo>
                  <a:pt x="17668" y="24709"/>
                  <a:pt x="17519" y="24822"/>
                  <a:pt x="17491" y="24984"/>
                </a:cubicBezTo>
                <a:cubicBezTo>
                  <a:pt x="17464" y="25147"/>
                  <a:pt x="17571" y="25302"/>
                  <a:pt x="17732" y="25334"/>
                </a:cubicBezTo>
                <a:lnTo>
                  <a:pt x="18034" y="25380"/>
                </a:lnTo>
                <a:lnTo>
                  <a:pt x="18342" y="25426"/>
                </a:lnTo>
                <a:close/>
                <a:moveTo>
                  <a:pt x="15915" y="24994"/>
                </a:moveTo>
                <a:cubicBezTo>
                  <a:pt x="16081" y="25032"/>
                  <a:pt x="16242" y="24927"/>
                  <a:pt x="16278" y="24762"/>
                </a:cubicBezTo>
                <a:cubicBezTo>
                  <a:pt x="16316" y="24598"/>
                  <a:pt x="16211" y="24435"/>
                  <a:pt x="16045" y="24399"/>
                </a:cubicBezTo>
                <a:lnTo>
                  <a:pt x="15842" y="24355"/>
                </a:lnTo>
                <a:lnTo>
                  <a:pt x="15616" y="24303"/>
                </a:lnTo>
                <a:lnTo>
                  <a:pt x="15454" y="24265"/>
                </a:lnTo>
                <a:cubicBezTo>
                  <a:pt x="15140" y="24194"/>
                  <a:pt x="14937" y="24590"/>
                  <a:pt x="15197" y="24804"/>
                </a:cubicBezTo>
                <a:cubicBezTo>
                  <a:pt x="15232" y="24831"/>
                  <a:pt x="15272" y="24850"/>
                  <a:pt x="15314" y="24860"/>
                </a:cubicBezTo>
                <a:lnTo>
                  <a:pt x="15480" y="24898"/>
                </a:lnTo>
                <a:lnTo>
                  <a:pt x="15712" y="24950"/>
                </a:lnTo>
                <a:lnTo>
                  <a:pt x="15915" y="24994"/>
                </a:lnTo>
                <a:close/>
                <a:moveTo>
                  <a:pt x="13526" y="24397"/>
                </a:moveTo>
                <a:cubicBezTo>
                  <a:pt x="13845" y="24489"/>
                  <a:pt x="14063" y="24072"/>
                  <a:pt x="13799" y="23863"/>
                </a:cubicBezTo>
                <a:cubicBezTo>
                  <a:pt x="13767" y="23837"/>
                  <a:pt x="13734" y="23821"/>
                  <a:pt x="13696" y="23810"/>
                </a:cubicBezTo>
                <a:lnTo>
                  <a:pt x="13350" y="23708"/>
                </a:lnTo>
                <a:lnTo>
                  <a:pt x="13118" y="23636"/>
                </a:lnTo>
                <a:cubicBezTo>
                  <a:pt x="12818" y="23540"/>
                  <a:pt x="12581" y="23917"/>
                  <a:pt x="12812" y="24146"/>
                </a:cubicBezTo>
                <a:cubicBezTo>
                  <a:pt x="12845" y="24179"/>
                  <a:pt x="12887" y="24204"/>
                  <a:pt x="12933" y="24219"/>
                </a:cubicBezTo>
                <a:lnTo>
                  <a:pt x="13176" y="24292"/>
                </a:lnTo>
                <a:lnTo>
                  <a:pt x="13526" y="24395"/>
                </a:lnTo>
                <a:close/>
                <a:moveTo>
                  <a:pt x="11183" y="23634"/>
                </a:moveTo>
                <a:cubicBezTo>
                  <a:pt x="11496" y="23747"/>
                  <a:pt x="11743" y="23347"/>
                  <a:pt x="11491" y="23119"/>
                </a:cubicBezTo>
                <a:cubicBezTo>
                  <a:pt x="11462" y="23093"/>
                  <a:pt x="11429" y="23073"/>
                  <a:pt x="11393" y="23060"/>
                </a:cubicBezTo>
                <a:lnTo>
                  <a:pt x="11123" y="22959"/>
                </a:lnTo>
                <a:lnTo>
                  <a:pt x="10827" y="22848"/>
                </a:lnTo>
                <a:cubicBezTo>
                  <a:pt x="10538" y="22731"/>
                  <a:pt x="10272" y="23087"/>
                  <a:pt x="10490" y="23339"/>
                </a:cubicBezTo>
                <a:cubicBezTo>
                  <a:pt x="10521" y="23372"/>
                  <a:pt x="10561" y="23399"/>
                  <a:pt x="10605" y="23416"/>
                </a:cubicBezTo>
                <a:lnTo>
                  <a:pt x="10907" y="23531"/>
                </a:lnTo>
                <a:lnTo>
                  <a:pt x="11183" y="23634"/>
                </a:lnTo>
                <a:close/>
                <a:moveTo>
                  <a:pt x="8897" y="22706"/>
                </a:moveTo>
                <a:cubicBezTo>
                  <a:pt x="9203" y="22844"/>
                  <a:pt x="9477" y="22458"/>
                  <a:pt x="9243" y="22215"/>
                </a:cubicBezTo>
                <a:cubicBezTo>
                  <a:pt x="9218" y="22188"/>
                  <a:pt x="9186" y="22165"/>
                  <a:pt x="9150" y="22150"/>
                </a:cubicBezTo>
                <a:lnTo>
                  <a:pt x="8945" y="22056"/>
                </a:lnTo>
                <a:lnTo>
                  <a:pt x="8731" y="21958"/>
                </a:lnTo>
                <a:lnTo>
                  <a:pt x="8599" y="21897"/>
                </a:lnTo>
                <a:cubicBezTo>
                  <a:pt x="8448" y="21826"/>
                  <a:pt x="8266" y="21891"/>
                  <a:pt x="8193" y="22041"/>
                </a:cubicBezTo>
                <a:cubicBezTo>
                  <a:pt x="8121" y="22194"/>
                  <a:pt x="8186" y="22377"/>
                  <a:pt x="8337" y="22450"/>
                </a:cubicBezTo>
                <a:lnTo>
                  <a:pt x="8474" y="22513"/>
                </a:lnTo>
                <a:lnTo>
                  <a:pt x="8692" y="22614"/>
                </a:lnTo>
                <a:close/>
                <a:moveTo>
                  <a:pt x="6686" y="21616"/>
                </a:moveTo>
                <a:cubicBezTo>
                  <a:pt x="6992" y="21777"/>
                  <a:pt x="7289" y="21394"/>
                  <a:pt x="7057" y="21140"/>
                </a:cubicBezTo>
                <a:cubicBezTo>
                  <a:pt x="7034" y="21115"/>
                  <a:pt x="7009" y="21096"/>
                  <a:pt x="6979" y="21079"/>
                </a:cubicBezTo>
                <a:lnTo>
                  <a:pt x="6841" y="21004"/>
                </a:lnTo>
                <a:lnTo>
                  <a:pt x="6636" y="20891"/>
                </a:lnTo>
                <a:lnTo>
                  <a:pt x="6449" y="20786"/>
                </a:lnTo>
                <a:cubicBezTo>
                  <a:pt x="6302" y="20702"/>
                  <a:pt x="6116" y="20755"/>
                  <a:pt x="6032" y="20901"/>
                </a:cubicBezTo>
                <a:cubicBezTo>
                  <a:pt x="5950" y="21048"/>
                  <a:pt x="6001" y="21235"/>
                  <a:pt x="6147" y="21316"/>
                </a:cubicBezTo>
                <a:lnTo>
                  <a:pt x="6338" y="21423"/>
                </a:lnTo>
                <a:lnTo>
                  <a:pt x="6548" y="21541"/>
                </a:lnTo>
                <a:lnTo>
                  <a:pt x="6686" y="21614"/>
                </a:lnTo>
                <a:close/>
                <a:moveTo>
                  <a:pt x="4565" y="20361"/>
                </a:moveTo>
                <a:cubicBezTo>
                  <a:pt x="4812" y="20524"/>
                  <a:pt x="5131" y="20260"/>
                  <a:pt x="5014" y="19986"/>
                </a:cubicBezTo>
                <a:cubicBezTo>
                  <a:pt x="4990" y="19929"/>
                  <a:pt x="4949" y="19881"/>
                  <a:pt x="4898" y="19847"/>
                </a:cubicBezTo>
                <a:lnTo>
                  <a:pt x="4632" y="19673"/>
                </a:lnTo>
                <a:lnTo>
                  <a:pt x="4393" y="19516"/>
                </a:lnTo>
                <a:cubicBezTo>
                  <a:pt x="4255" y="19422"/>
                  <a:pt x="4064" y="19457"/>
                  <a:pt x="3970" y="19596"/>
                </a:cubicBezTo>
                <a:cubicBezTo>
                  <a:pt x="3873" y="19736"/>
                  <a:pt x="3909" y="19925"/>
                  <a:pt x="4049" y="20021"/>
                </a:cubicBezTo>
                <a:lnTo>
                  <a:pt x="4295" y="20185"/>
                </a:lnTo>
                <a:lnTo>
                  <a:pt x="4565" y="20361"/>
                </a:lnTo>
                <a:close/>
                <a:moveTo>
                  <a:pt x="2547" y="18938"/>
                </a:moveTo>
                <a:cubicBezTo>
                  <a:pt x="2813" y="19143"/>
                  <a:pt x="3173" y="18827"/>
                  <a:pt x="2991" y="18531"/>
                </a:cubicBezTo>
                <a:cubicBezTo>
                  <a:pt x="2972" y="18502"/>
                  <a:pt x="2947" y="18475"/>
                  <a:pt x="2920" y="18454"/>
                </a:cubicBezTo>
                <a:lnTo>
                  <a:pt x="2735" y="18311"/>
                </a:lnTo>
                <a:lnTo>
                  <a:pt x="2553" y="18166"/>
                </a:lnTo>
                <a:lnTo>
                  <a:pt x="2446" y="18081"/>
                </a:lnTo>
                <a:cubicBezTo>
                  <a:pt x="2184" y="17871"/>
                  <a:pt x="1820" y="18177"/>
                  <a:pt x="1991" y="18475"/>
                </a:cubicBezTo>
                <a:cubicBezTo>
                  <a:pt x="2010" y="18504"/>
                  <a:pt x="2033" y="18531"/>
                  <a:pt x="2061" y="18554"/>
                </a:cubicBezTo>
                <a:lnTo>
                  <a:pt x="2172" y="18642"/>
                </a:lnTo>
                <a:lnTo>
                  <a:pt x="2358" y="1879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4"/>
          <p:cNvSpPr/>
          <p:nvPr/>
        </p:nvSpPr>
        <p:spPr>
          <a:xfrm>
            <a:off x="306750" y="337515"/>
            <a:ext cx="312544" cy="403964"/>
          </a:xfrm>
          <a:custGeom>
            <a:avLst/>
            <a:gdLst/>
            <a:ahLst/>
            <a:cxnLst/>
            <a:rect l="l" t="t" r="r" b="b"/>
            <a:pathLst>
              <a:path w="14899" h="19257" extrusionOk="0">
                <a:moveTo>
                  <a:pt x="32" y="13269"/>
                </a:moveTo>
                <a:cubicBezTo>
                  <a:pt x="0" y="11946"/>
                  <a:pt x="1365" y="11112"/>
                  <a:pt x="2331" y="10471"/>
                </a:cubicBezTo>
                <a:cubicBezTo>
                  <a:pt x="3859" y="9454"/>
                  <a:pt x="5370" y="8348"/>
                  <a:pt x="6252" y="6692"/>
                </a:cubicBezTo>
                <a:cubicBezTo>
                  <a:pt x="6422" y="6376"/>
                  <a:pt x="6558" y="6040"/>
                  <a:pt x="6654" y="5695"/>
                </a:cubicBezTo>
                <a:cubicBezTo>
                  <a:pt x="6809" y="5125"/>
                  <a:pt x="6874" y="4414"/>
                  <a:pt x="6132" y="4295"/>
                </a:cubicBezTo>
                <a:cubicBezTo>
                  <a:pt x="5372" y="4173"/>
                  <a:pt x="4525" y="4550"/>
                  <a:pt x="4175" y="5252"/>
                </a:cubicBezTo>
                <a:cubicBezTo>
                  <a:pt x="4037" y="5533"/>
                  <a:pt x="3670" y="5510"/>
                  <a:pt x="3494" y="5284"/>
                </a:cubicBezTo>
                <a:cubicBezTo>
                  <a:pt x="3110" y="4785"/>
                  <a:pt x="2559" y="4446"/>
                  <a:pt x="2155" y="3959"/>
                </a:cubicBezTo>
                <a:cubicBezTo>
                  <a:pt x="1985" y="3798"/>
                  <a:pt x="1866" y="3599"/>
                  <a:pt x="1838" y="3362"/>
                </a:cubicBezTo>
                <a:cubicBezTo>
                  <a:pt x="1700" y="2163"/>
                  <a:pt x="4089" y="745"/>
                  <a:pt x="5066" y="474"/>
                </a:cubicBezTo>
                <a:cubicBezTo>
                  <a:pt x="6579" y="1"/>
                  <a:pt x="8587" y="189"/>
                  <a:pt x="9911" y="1107"/>
                </a:cubicBezTo>
                <a:cubicBezTo>
                  <a:pt x="10961" y="1834"/>
                  <a:pt x="11787" y="2813"/>
                  <a:pt x="11829" y="4142"/>
                </a:cubicBezTo>
                <a:cubicBezTo>
                  <a:pt x="11871" y="5464"/>
                  <a:pt x="11127" y="6768"/>
                  <a:pt x="10383" y="7809"/>
                </a:cubicBezTo>
                <a:cubicBezTo>
                  <a:pt x="9919" y="8459"/>
                  <a:pt x="9406" y="9071"/>
                  <a:pt x="8897" y="9683"/>
                </a:cubicBezTo>
                <a:cubicBezTo>
                  <a:pt x="8620" y="10014"/>
                  <a:pt x="8302" y="10383"/>
                  <a:pt x="8040" y="10756"/>
                </a:cubicBezTo>
                <a:cubicBezTo>
                  <a:pt x="9565" y="10427"/>
                  <a:pt x="11959" y="10117"/>
                  <a:pt x="13231" y="10737"/>
                </a:cubicBezTo>
                <a:cubicBezTo>
                  <a:pt x="13459" y="10829"/>
                  <a:pt x="13660" y="10978"/>
                  <a:pt x="13818" y="11167"/>
                </a:cubicBezTo>
                <a:cubicBezTo>
                  <a:pt x="14605" y="11852"/>
                  <a:pt x="14899" y="12870"/>
                  <a:pt x="14545" y="13868"/>
                </a:cubicBezTo>
                <a:cubicBezTo>
                  <a:pt x="13790" y="15987"/>
                  <a:pt x="11902" y="15890"/>
                  <a:pt x="10033" y="16136"/>
                </a:cubicBezTo>
                <a:cubicBezTo>
                  <a:pt x="8436" y="16345"/>
                  <a:pt x="7564" y="17703"/>
                  <a:pt x="6309" y="18539"/>
                </a:cubicBezTo>
                <a:cubicBezTo>
                  <a:pt x="5598" y="19011"/>
                  <a:pt x="4479" y="19256"/>
                  <a:pt x="3724" y="18747"/>
                </a:cubicBezTo>
                <a:cubicBezTo>
                  <a:pt x="3603" y="18663"/>
                  <a:pt x="3483" y="18583"/>
                  <a:pt x="3364" y="18502"/>
                </a:cubicBezTo>
                <a:cubicBezTo>
                  <a:pt x="1423" y="17186"/>
                  <a:pt x="86" y="15968"/>
                  <a:pt x="34" y="13424"/>
                </a:cubicBezTo>
                <a:cubicBezTo>
                  <a:pt x="23" y="13373"/>
                  <a:pt x="23" y="13319"/>
                  <a:pt x="34" y="13269"/>
                </a:cubicBezTo>
                <a:close/>
                <a:moveTo>
                  <a:pt x="13845" y="12839"/>
                </a:moveTo>
                <a:cubicBezTo>
                  <a:pt x="13300" y="13858"/>
                  <a:pt x="12237" y="13996"/>
                  <a:pt x="11089" y="14015"/>
                </a:cubicBezTo>
                <a:cubicBezTo>
                  <a:pt x="9831" y="14038"/>
                  <a:pt x="8530" y="14027"/>
                  <a:pt x="7428" y="14725"/>
                </a:cubicBezTo>
                <a:cubicBezTo>
                  <a:pt x="6627" y="15232"/>
                  <a:pt x="6074" y="15905"/>
                  <a:pt x="5433" y="16584"/>
                </a:cubicBezTo>
                <a:cubicBezTo>
                  <a:pt x="4638" y="17422"/>
                  <a:pt x="3804" y="17556"/>
                  <a:pt x="2928" y="16972"/>
                </a:cubicBezTo>
                <a:cubicBezTo>
                  <a:pt x="3249" y="17244"/>
                  <a:pt x="3582" y="17508"/>
                  <a:pt x="3911" y="17783"/>
                </a:cubicBezTo>
                <a:cubicBezTo>
                  <a:pt x="4165" y="17992"/>
                  <a:pt x="4452" y="18129"/>
                  <a:pt x="4785" y="18120"/>
                </a:cubicBezTo>
                <a:cubicBezTo>
                  <a:pt x="6013" y="18087"/>
                  <a:pt x="7308" y="16163"/>
                  <a:pt x="8528" y="15683"/>
                </a:cubicBezTo>
                <a:cubicBezTo>
                  <a:pt x="9188" y="15425"/>
                  <a:pt x="9987" y="15394"/>
                  <a:pt x="10689" y="15343"/>
                </a:cubicBezTo>
                <a:cubicBezTo>
                  <a:pt x="11678" y="15272"/>
                  <a:pt x="12868" y="15186"/>
                  <a:pt x="13465" y="14268"/>
                </a:cubicBezTo>
                <a:cubicBezTo>
                  <a:pt x="13740" y="13845"/>
                  <a:pt x="13899" y="13338"/>
                  <a:pt x="13845" y="12843"/>
                </a:cubicBezTo>
                <a:close/>
                <a:moveTo>
                  <a:pt x="4290" y="12988"/>
                </a:moveTo>
                <a:cubicBezTo>
                  <a:pt x="4001" y="13258"/>
                  <a:pt x="3701" y="13518"/>
                  <a:pt x="3391" y="13763"/>
                </a:cubicBezTo>
                <a:cubicBezTo>
                  <a:pt x="3054" y="14031"/>
                  <a:pt x="2513" y="13644"/>
                  <a:pt x="2790" y="13252"/>
                </a:cubicBezTo>
                <a:cubicBezTo>
                  <a:pt x="3054" y="12879"/>
                  <a:pt x="3458" y="12567"/>
                  <a:pt x="3844" y="12323"/>
                </a:cubicBezTo>
                <a:cubicBezTo>
                  <a:pt x="4963" y="11292"/>
                  <a:pt x="5963" y="10140"/>
                  <a:pt x="6996" y="9023"/>
                </a:cubicBezTo>
                <a:cubicBezTo>
                  <a:pt x="7960" y="7981"/>
                  <a:pt x="8953" y="6766"/>
                  <a:pt x="9387" y="5393"/>
                </a:cubicBezTo>
                <a:cubicBezTo>
                  <a:pt x="9936" y="3649"/>
                  <a:pt x="9284" y="2283"/>
                  <a:pt x="7629" y="1537"/>
                </a:cubicBezTo>
                <a:cubicBezTo>
                  <a:pt x="6583" y="1065"/>
                  <a:pt x="5344" y="998"/>
                  <a:pt x="4332" y="1595"/>
                </a:cubicBezTo>
                <a:cubicBezTo>
                  <a:pt x="3963" y="1811"/>
                  <a:pt x="2750" y="2723"/>
                  <a:pt x="2679" y="3224"/>
                </a:cubicBezTo>
                <a:cubicBezTo>
                  <a:pt x="2819" y="3364"/>
                  <a:pt x="2966" y="3557"/>
                  <a:pt x="3092" y="3695"/>
                </a:cubicBezTo>
                <a:cubicBezTo>
                  <a:pt x="3303" y="3930"/>
                  <a:pt x="3534" y="4148"/>
                  <a:pt x="3781" y="4343"/>
                </a:cubicBezTo>
                <a:cubicBezTo>
                  <a:pt x="4083" y="3920"/>
                  <a:pt x="4598" y="3628"/>
                  <a:pt x="5080" y="3486"/>
                </a:cubicBezTo>
                <a:cubicBezTo>
                  <a:pt x="6262" y="3140"/>
                  <a:pt x="7434" y="3580"/>
                  <a:pt x="7528" y="4938"/>
                </a:cubicBezTo>
                <a:cubicBezTo>
                  <a:pt x="7549" y="5229"/>
                  <a:pt x="7532" y="5523"/>
                  <a:pt x="7480" y="5810"/>
                </a:cubicBezTo>
                <a:cubicBezTo>
                  <a:pt x="7090" y="7989"/>
                  <a:pt x="4785" y="9796"/>
                  <a:pt x="3043" y="10953"/>
                </a:cubicBezTo>
                <a:cubicBezTo>
                  <a:pt x="2429" y="11359"/>
                  <a:pt x="510" y="12395"/>
                  <a:pt x="826" y="13327"/>
                </a:cubicBezTo>
                <a:cubicBezTo>
                  <a:pt x="1057" y="14004"/>
                  <a:pt x="1639" y="14547"/>
                  <a:pt x="2098" y="15077"/>
                </a:cubicBezTo>
                <a:cubicBezTo>
                  <a:pt x="2532" y="15574"/>
                  <a:pt x="3148" y="16387"/>
                  <a:pt x="3823" y="16536"/>
                </a:cubicBezTo>
                <a:cubicBezTo>
                  <a:pt x="4617" y="16712"/>
                  <a:pt x="5189" y="15566"/>
                  <a:pt x="5676" y="15090"/>
                </a:cubicBezTo>
                <a:cubicBezTo>
                  <a:pt x="6747" y="14042"/>
                  <a:pt x="8082" y="13342"/>
                  <a:pt x="9595" y="13260"/>
                </a:cubicBezTo>
                <a:cubicBezTo>
                  <a:pt x="10504" y="13210"/>
                  <a:pt x="11569" y="13357"/>
                  <a:pt x="12443" y="13084"/>
                </a:cubicBezTo>
                <a:cubicBezTo>
                  <a:pt x="12648" y="13019"/>
                  <a:pt x="12830" y="12875"/>
                  <a:pt x="12967" y="12709"/>
                </a:cubicBezTo>
                <a:cubicBezTo>
                  <a:pt x="13172" y="12455"/>
                  <a:pt x="13371" y="11990"/>
                  <a:pt x="13187" y="11676"/>
                </a:cubicBezTo>
                <a:cubicBezTo>
                  <a:pt x="13130" y="11632"/>
                  <a:pt x="13071" y="11592"/>
                  <a:pt x="13009" y="11556"/>
                </a:cubicBezTo>
                <a:cubicBezTo>
                  <a:pt x="12514" y="11376"/>
                  <a:pt x="11569" y="11393"/>
                  <a:pt x="11051" y="11414"/>
                </a:cubicBezTo>
                <a:cubicBezTo>
                  <a:pt x="10026" y="11460"/>
                  <a:pt x="9006" y="11579"/>
                  <a:pt x="7998" y="11774"/>
                </a:cubicBezTo>
                <a:cubicBezTo>
                  <a:pt x="6814" y="11999"/>
                  <a:pt x="5336" y="12372"/>
                  <a:pt x="4288" y="12988"/>
                </a:cubicBezTo>
                <a:close/>
                <a:moveTo>
                  <a:pt x="5854" y="11380"/>
                </a:moveTo>
                <a:cubicBezTo>
                  <a:pt x="6221" y="11248"/>
                  <a:pt x="6594" y="11129"/>
                  <a:pt x="6967" y="11024"/>
                </a:cubicBezTo>
                <a:cubicBezTo>
                  <a:pt x="7199" y="10561"/>
                  <a:pt x="7700" y="9978"/>
                  <a:pt x="8014" y="9595"/>
                </a:cubicBezTo>
                <a:cubicBezTo>
                  <a:pt x="8576" y="8907"/>
                  <a:pt x="9140" y="8224"/>
                  <a:pt x="9649" y="7497"/>
                </a:cubicBezTo>
                <a:cubicBezTo>
                  <a:pt x="10366" y="6472"/>
                  <a:pt x="11273" y="4955"/>
                  <a:pt x="11028" y="3649"/>
                </a:cubicBezTo>
                <a:cubicBezTo>
                  <a:pt x="10867" y="2786"/>
                  <a:pt x="10240" y="2201"/>
                  <a:pt x="9498" y="1790"/>
                </a:cubicBezTo>
                <a:lnTo>
                  <a:pt x="9471" y="1774"/>
                </a:lnTo>
                <a:cubicBezTo>
                  <a:pt x="9810" y="2117"/>
                  <a:pt x="10066" y="2532"/>
                  <a:pt x="10221" y="2989"/>
                </a:cubicBezTo>
                <a:cubicBezTo>
                  <a:pt x="10827" y="4819"/>
                  <a:pt x="9840" y="6728"/>
                  <a:pt x="8756" y="8159"/>
                </a:cubicBezTo>
                <a:cubicBezTo>
                  <a:pt x="8094" y="9035"/>
                  <a:pt x="7317" y="9804"/>
                  <a:pt x="6570" y="10603"/>
                </a:cubicBezTo>
                <a:cubicBezTo>
                  <a:pt x="6329" y="10861"/>
                  <a:pt x="6091" y="11123"/>
                  <a:pt x="5852" y="1138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4"/>
          <p:cNvSpPr/>
          <p:nvPr/>
        </p:nvSpPr>
        <p:spPr>
          <a:xfrm rot="5770333" flipH="1">
            <a:off x="2582772" y="4572388"/>
            <a:ext cx="73088" cy="72375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6"/>
          <p:cNvSpPr txBox="1">
            <a:spLocks noGrp="1"/>
          </p:cNvSpPr>
          <p:nvPr>
            <p:ph type="title"/>
          </p:nvPr>
        </p:nvSpPr>
        <p:spPr>
          <a:xfrm>
            <a:off x="7200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6"/>
          <p:cNvSpPr txBox="1">
            <a:spLocks noGrp="1"/>
          </p:cNvSpPr>
          <p:nvPr>
            <p:ph type="subTitle" idx="1"/>
          </p:nvPr>
        </p:nvSpPr>
        <p:spPr>
          <a:xfrm flipH="1">
            <a:off x="719975" y="2631625"/>
            <a:ext cx="20172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subTitle" idx="2"/>
          </p:nvPr>
        </p:nvSpPr>
        <p:spPr>
          <a:xfrm flipH="1">
            <a:off x="6366825" y="1515100"/>
            <a:ext cx="2143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4" name="Google Shape;724;p36"/>
          <p:cNvSpPr txBox="1">
            <a:spLocks noGrp="1"/>
          </p:cNvSpPr>
          <p:nvPr>
            <p:ph type="title" idx="3"/>
          </p:nvPr>
        </p:nvSpPr>
        <p:spPr>
          <a:xfrm>
            <a:off x="806325" y="2245525"/>
            <a:ext cx="1704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25" name="Google Shape;725;p36"/>
          <p:cNvSpPr txBox="1">
            <a:spLocks noGrp="1"/>
          </p:cNvSpPr>
          <p:nvPr>
            <p:ph type="title" idx="4"/>
          </p:nvPr>
        </p:nvSpPr>
        <p:spPr>
          <a:xfrm>
            <a:off x="6654350" y="2243550"/>
            <a:ext cx="1786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26" name="Google Shape;726;p36"/>
          <p:cNvSpPr/>
          <p:nvPr/>
        </p:nvSpPr>
        <p:spPr>
          <a:xfrm rot="-5400000">
            <a:off x="-502916" y="350938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6"/>
          <p:cNvSpPr/>
          <p:nvPr/>
        </p:nvSpPr>
        <p:spPr>
          <a:xfrm rot="5400000">
            <a:off x="7698610" y="-142128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6"/>
          <p:cNvSpPr/>
          <p:nvPr/>
        </p:nvSpPr>
        <p:spPr>
          <a:xfrm rot="-2567227">
            <a:off x="-436806" y="4004863"/>
            <a:ext cx="1069130" cy="1530278"/>
          </a:xfrm>
          <a:custGeom>
            <a:avLst/>
            <a:gdLst/>
            <a:ahLst/>
            <a:cxnLst/>
            <a:rect l="l" t="t" r="r" b="b"/>
            <a:pathLst>
              <a:path w="42770" h="61218" extrusionOk="0">
                <a:moveTo>
                  <a:pt x="27259" y="0"/>
                </a:moveTo>
                <a:cubicBezTo>
                  <a:pt x="15130" y="0"/>
                  <a:pt x="1" y="17509"/>
                  <a:pt x="7877" y="50591"/>
                </a:cubicBezTo>
                <a:cubicBezTo>
                  <a:pt x="12286" y="56677"/>
                  <a:pt x="20419" y="61217"/>
                  <a:pt x="27674" y="61217"/>
                </a:cubicBezTo>
                <a:cubicBezTo>
                  <a:pt x="34693" y="61217"/>
                  <a:pt x="40890" y="56967"/>
                  <a:pt x="42093" y="45757"/>
                </a:cubicBezTo>
                <a:cubicBezTo>
                  <a:pt x="42769" y="39391"/>
                  <a:pt x="38492" y="34498"/>
                  <a:pt x="38612" y="28231"/>
                </a:cubicBezTo>
                <a:cubicBezTo>
                  <a:pt x="38751" y="20692"/>
                  <a:pt x="41615" y="14127"/>
                  <a:pt x="38055" y="7046"/>
                </a:cubicBezTo>
                <a:cubicBezTo>
                  <a:pt x="35688" y="2317"/>
                  <a:pt x="31672" y="0"/>
                  <a:pt x="27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6"/>
          <p:cNvSpPr/>
          <p:nvPr/>
        </p:nvSpPr>
        <p:spPr>
          <a:xfrm rot="2469417" flipH="1">
            <a:off x="8690510" y="255319"/>
            <a:ext cx="301652" cy="30175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6"/>
          <p:cNvSpPr/>
          <p:nvPr/>
        </p:nvSpPr>
        <p:spPr>
          <a:xfrm rot="2469375" flipH="1">
            <a:off x="410009" y="3122590"/>
            <a:ext cx="176982" cy="177043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713213" y="967800"/>
            <a:ext cx="3590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 flipH="1">
            <a:off x="5528062" y="1315700"/>
            <a:ext cx="26766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5528463" y="967800"/>
            <a:ext cx="2676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 flipH="1">
            <a:off x="5528062" y="3136800"/>
            <a:ext cx="26766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5528463" y="2788900"/>
            <a:ext cx="26766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7" name="Google Shape;737;p37"/>
          <p:cNvSpPr/>
          <p:nvPr/>
        </p:nvSpPr>
        <p:spPr>
          <a:xfrm flipH="1">
            <a:off x="58" y="3062049"/>
            <a:ext cx="2210445" cy="2081324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7"/>
          <p:cNvSpPr/>
          <p:nvPr/>
        </p:nvSpPr>
        <p:spPr>
          <a:xfrm rot="3807597" flipH="1">
            <a:off x="1088131" y="4279685"/>
            <a:ext cx="349987" cy="350085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7"/>
          <p:cNvSpPr/>
          <p:nvPr/>
        </p:nvSpPr>
        <p:spPr>
          <a:xfrm>
            <a:off x="7651550" y="260100"/>
            <a:ext cx="1137549" cy="1447123"/>
          </a:xfrm>
          <a:custGeom>
            <a:avLst/>
            <a:gdLst/>
            <a:ahLst/>
            <a:cxnLst/>
            <a:rect l="l" t="t" r="r" b="b"/>
            <a:pathLst>
              <a:path w="38311" h="48737" extrusionOk="0">
                <a:moveTo>
                  <a:pt x="36785" y="48209"/>
                </a:moveTo>
                <a:cubicBezTo>
                  <a:pt x="36703" y="48523"/>
                  <a:pt x="37103" y="48737"/>
                  <a:pt x="37319" y="48475"/>
                </a:cubicBezTo>
                <a:cubicBezTo>
                  <a:pt x="37344" y="48444"/>
                  <a:pt x="37363" y="48406"/>
                  <a:pt x="37374" y="48366"/>
                </a:cubicBezTo>
                <a:lnTo>
                  <a:pt x="37409" y="48232"/>
                </a:lnTo>
                <a:lnTo>
                  <a:pt x="37441" y="48098"/>
                </a:lnTo>
                <a:lnTo>
                  <a:pt x="37472" y="47966"/>
                </a:lnTo>
                <a:lnTo>
                  <a:pt x="37502" y="47832"/>
                </a:lnTo>
                <a:lnTo>
                  <a:pt x="37518" y="47756"/>
                </a:lnTo>
                <a:cubicBezTo>
                  <a:pt x="37558" y="47588"/>
                  <a:pt x="37453" y="47421"/>
                  <a:pt x="37286" y="47385"/>
                </a:cubicBezTo>
                <a:cubicBezTo>
                  <a:pt x="37116" y="47350"/>
                  <a:pt x="36950" y="47459"/>
                  <a:pt x="36921" y="47628"/>
                </a:cubicBezTo>
                <a:lnTo>
                  <a:pt x="36904" y="47704"/>
                </a:lnTo>
                <a:lnTo>
                  <a:pt x="36877" y="47832"/>
                </a:lnTo>
                <a:lnTo>
                  <a:pt x="36848" y="47957"/>
                </a:lnTo>
                <a:lnTo>
                  <a:pt x="36816" y="48083"/>
                </a:lnTo>
                <a:close/>
                <a:moveTo>
                  <a:pt x="646" y="445"/>
                </a:moveTo>
                <a:cubicBezTo>
                  <a:pt x="657" y="91"/>
                  <a:pt x="166" y="1"/>
                  <a:pt x="51" y="336"/>
                </a:cubicBezTo>
                <a:cubicBezTo>
                  <a:pt x="43" y="363"/>
                  <a:pt x="36" y="391"/>
                  <a:pt x="36" y="418"/>
                </a:cubicBezTo>
                <a:lnTo>
                  <a:pt x="26" y="615"/>
                </a:lnTo>
                <a:lnTo>
                  <a:pt x="15" y="902"/>
                </a:lnTo>
                <a:lnTo>
                  <a:pt x="11" y="1036"/>
                </a:lnTo>
                <a:cubicBezTo>
                  <a:pt x="1" y="1346"/>
                  <a:pt x="420" y="1474"/>
                  <a:pt x="585" y="1189"/>
                </a:cubicBezTo>
                <a:cubicBezTo>
                  <a:pt x="608" y="1145"/>
                  <a:pt x="621" y="1099"/>
                  <a:pt x="621" y="1051"/>
                </a:cubicBezTo>
                <a:lnTo>
                  <a:pt x="625" y="923"/>
                </a:lnTo>
                <a:lnTo>
                  <a:pt x="636" y="642"/>
                </a:lnTo>
                <a:lnTo>
                  <a:pt x="646" y="445"/>
                </a:lnTo>
                <a:close/>
                <a:moveTo>
                  <a:pt x="627" y="2859"/>
                </a:moveTo>
                <a:cubicBezTo>
                  <a:pt x="619" y="2692"/>
                  <a:pt x="476" y="2562"/>
                  <a:pt x="307" y="2568"/>
                </a:cubicBezTo>
                <a:cubicBezTo>
                  <a:pt x="139" y="2576"/>
                  <a:pt x="9" y="2721"/>
                  <a:pt x="17" y="2889"/>
                </a:cubicBezTo>
                <a:lnTo>
                  <a:pt x="26" y="3123"/>
                </a:lnTo>
                <a:lnTo>
                  <a:pt x="40" y="3392"/>
                </a:lnTo>
                <a:lnTo>
                  <a:pt x="49" y="3505"/>
                </a:lnTo>
                <a:cubicBezTo>
                  <a:pt x="63" y="3767"/>
                  <a:pt x="382" y="3886"/>
                  <a:pt x="573" y="3698"/>
                </a:cubicBezTo>
                <a:cubicBezTo>
                  <a:pt x="634" y="3635"/>
                  <a:pt x="665" y="3551"/>
                  <a:pt x="659" y="3463"/>
                </a:cubicBezTo>
                <a:lnTo>
                  <a:pt x="652" y="3358"/>
                </a:lnTo>
                <a:lnTo>
                  <a:pt x="638" y="3096"/>
                </a:lnTo>
                <a:lnTo>
                  <a:pt x="627" y="2862"/>
                </a:lnTo>
                <a:close/>
                <a:moveTo>
                  <a:pt x="837" y="5263"/>
                </a:moveTo>
                <a:cubicBezTo>
                  <a:pt x="822" y="5154"/>
                  <a:pt x="749" y="5062"/>
                  <a:pt x="646" y="5022"/>
                </a:cubicBezTo>
                <a:cubicBezTo>
                  <a:pt x="430" y="4938"/>
                  <a:pt x="196" y="5123"/>
                  <a:pt x="233" y="5351"/>
                </a:cubicBezTo>
                <a:lnTo>
                  <a:pt x="248" y="5466"/>
                </a:lnTo>
                <a:lnTo>
                  <a:pt x="286" y="5716"/>
                </a:lnTo>
                <a:lnTo>
                  <a:pt x="325" y="5961"/>
                </a:lnTo>
                <a:cubicBezTo>
                  <a:pt x="374" y="6263"/>
                  <a:pt x="797" y="6309"/>
                  <a:pt x="910" y="6026"/>
                </a:cubicBezTo>
                <a:cubicBezTo>
                  <a:pt x="931" y="5974"/>
                  <a:pt x="937" y="5915"/>
                  <a:pt x="929" y="5860"/>
                </a:cubicBezTo>
                <a:lnTo>
                  <a:pt x="889" y="5622"/>
                </a:lnTo>
                <a:lnTo>
                  <a:pt x="854" y="5378"/>
                </a:lnTo>
                <a:lnTo>
                  <a:pt x="837" y="5263"/>
                </a:lnTo>
                <a:close/>
                <a:moveTo>
                  <a:pt x="1304" y="7625"/>
                </a:moveTo>
                <a:cubicBezTo>
                  <a:pt x="1260" y="7462"/>
                  <a:pt x="1093" y="7365"/>
                  <a:pt x="929" y="7407"/>
                </a:cubicBezTo>
                <a:cubicBezTo>
                  <a:pt x="768" y="7451"/>
                  <a:pt x="669" y="7619"/>
                  <a:pt x="713" y="7782"/>
                </a:cubicBezTo>
                <a:lnTo>
                  <a:pt x="740" y="7879"/>
                </a:lnTo>
                <a:lnTo>
                  <a:pt x="801" y="8109"/>
                </a:lnTo>
                <a:lnTo>
                  <a:pt x="881" y="8382"/>
                </a:lnTo>
                <a:cubicBezTo>
                  <a:pt x="929" y="8543"/>
                  <a:pt x="1101" y="8633"/>
                  <a:pt x="1262" y="8585"/>
                </a:cubicBezTo>
                <a:cubicBezTo>
                  <a:pt x="1424" y="8535"/>
                  <a:pt x="1514" y="8365"/>
                  <a:pt x="1466" y="8204"/>
                </a:cubicBezTo>
                <a:lnTo>
                  <a:pt x="1390" y="7946"/>
                </a:lnTo>
                <a:lnTo>
                  <a:pt x="1331" y="7721"/>
                </a:lnTo>
                <a:lnTo>
                  <a:pt x="1304" y="7625"/>
                </a:lnTo>
                <a:close/>
                <a:moveTo>
                  <a:pt x="2050" y="9907"/>
                </a:moveTo>
                <a:cubicBezTo>
                  <a:pt x="1987" y="9752"/>
                  <a:pt x="1807" y="9677"/>
                  <a:pt x="1652" y="9742"/>
                </a:cubicBezTo>
                <a:cubicBezTo>
                  <a:pt x="1495" y="9805"/>
                  <a:pt x="1422" y="9983"/>
                  <a:pt x="1486" y="10140"/>
                </a:cubicBezTo>
                <a:lnTo>
                  <a:pt x="1549" y="10301"/>
                </a:lnTo>
                <a:lnTo>
                  <a:pt x="1637" y="10511"/>
                </a:lnTo>
                <a:lnTo>
                  <a:pt x="1723" y="10712"/>
                </a:lnTo>
                <a:cubicBezTo>
                  <a:pt x="1851" y="11003"/>
                  <a:pt x="2298" y="10928"/>
                  <a:pt x="2310" y="10591"/>
                </a:cubicBezTo>
                <a:cubicBezTo>
                  <a:pt x="2310" y="10549"/>
                  <a:pt x="2302" y="10505"/>
                  <a:pt x="2283" y="10465"/>
                </a:cubicBezTo>
                <a:lnTo>
                  <a:pt x="2199" y="10272"/>
                </a:lnTo>
                <a:lnTo>
                  <a:pt x="2115" y="10069"/>
                </a:lnTo>
                <a:lnTo>
                  <a:pt x="2050" y="9909"/>
                </a:lnTo>
                <a:close/>
                <a:moveTo>
                  <a:pt x="3090" y="12072"/>
                </a:moveTo>
                <a:cubicBezTo>
                  <a:pt x="2928" y="11791"/>
                  <a:pt x="2486" y="11923"/>
                  <a:pt x="2522" y="12263"/>
                </a:cubicBezTo>
                <a:cubicBezTo>
                  <a:pt x="2526" y="12303"/>
                  <a:pt x="2539" y="12343"/>
                  <a:pt x="2560" y="12378"/>
                </a:cubicBezTo>
                <a:lnTo>
                  <a:pt x="2622" y="12487"/>
                </a:lnTo>
                <a:lnTo>
                  <a:pt x="2733" y="12676"/>
                </a:lnTo>
                <a:lnTo>
                  <a:pt x="2845" y="12860"/>
                </a:lnTo>
                <a:lnTo>
                  <a:pt x="2876" y="12913"/>
                </a:lnTo>
                <a:cubicBezTo>
                  <a:pt x="3060" y="13202"/>
                  <a:pt x="3513" y="13017"/>
                  <a:pt x="3431" y="12674"/>
                </a:cubicBezTo>
                <a:cubicBezTo>
                  <a:pt x="3423" y="12644"/>
                  <a:pt x="3410" y="12615"/>
                  <a:pt x="3394" y="12590"/>
                </a:cubicBezTo>
                <a:lnTo>
                  <a:pt x="3257" y="12366"/>
                </a:lnTo>
                <a:lnTo>
                  <a:pt x="3153" y="12183"/>
                </a:lnTo>
                <a:lnTo>
                  <a:pt x="3090" y="12072"/>
                </a:lnTo>
                <a:close/>
                <a:moveTo>
                  <a:pt x="4412" y="14072"/>
                </a:moveTo>
                <a:cubicBezTo>
                  <a:pt x="4307" y="13940"/>
                  <a:pt x="4117" y="13916"/>
                  <a:pt x="3983" y="14021"/>
                </a:cubicBezTo>
                <a:cubicBezTo>
                  <a:pt x="3850" y="14126"/>
                  <a:pt x="3827" y="14317"/>
                  <a:pt x="3932" y="14451"/>
                </a:cubicBezTo>
                <a:lnTo>
                  <a:pt x="4060" y="14614"/>
                </a:lnTo>
                <a:lnTo>
                  <a:pt x="4190" y="14778"/>
                </a:lnTo>
                <a:lnTo>
                  <a:pt x="4316" y="14933"/>
                </a:lnTo>
                <a:cubicBezTo>
                  <a:pt x="4525" y="15182"/>
                  <a:pt x="4923" y="14983"/>
                  <a:pt x="4848" y="14665"/>
                </a:cubicBezTo>
                <a:cubicBezTo>
                  <a:pt x="4838" y="14621"/>
                  <a:pt x="4817" y="14581"/>
                  <a:pt x="4789" y="14545"/>
                </a:cubicBezTo>
                <a:lnTo>
                  <a:pt x="4666" y="14396"/>
                </a:lnTo>
                <a:lnTo>
                  <a:pt x="4540" y="14237"/>
                </a:lnTo>
                <a:lnTo>
                  <a:pt x="4412" y="14072"/>
                </a:lnTo>
                <a:close/>
                <a:moveTo>
                  <a:pt x="6001" y="15876"/>
                </a:moveTo>
                <a:cubicBezTo>
                  <a:pt x="5881" y="15759"/>
                  <a:pt x="5688" y="15759"/>
                  <a:pt x="5569" y="15878"/>
                </a:cubicBezTo>
                <a:cubicBezTo>
                  <a:pt x="5452" y="15998"/>
                  <a:pt x="5452" y="16192"/>
                  <a:pt x="5571" y="16310"/>
                </a:cubicBezTo>
                <a:lnTo>
                  <a:pt x="5739" y="16473"/>
                </a:lnTo>
                <a:lnTo>
                  <a:pt x="5888" y="16616"/>
                </a:lnTo>
                <a:lnTo>
                  <a:pt x="6017" y="16739"/>
                </a:lnTo>
                <a:cubicBezTo>
                  <a:pt x="6273" y="16972"/>
                  <a:pt x="6663" y="16672"/>
                  <a:pt x="6489" y="16362"/>
                </a:cubicBezTo>
                <a:cubicBezTo>
                  <a:pt x="6474" y="16335"/>
                  <a:pt x="6455" y="16312"/>
                  <a:pt x="6435" y="16291"/>
                </a:cubicBezTo>
                <a:lnTo>
                  <a:pt x="6307" y="16174"/>
                </a:lnTo>
                <a:lnTo>
                  <a:pt x="6162" y="16035"/>
                </a:lnTo>
                <a:lnTo>
                  <a:pt x="6001" y="15878"/>
                </a:lnTo>
                <a:close/>
                <a:moveTo>
                  <a:pt x="7813" y="17454"/>
                </a:moveTo>
                <a:cubicBezTo>
                  <a:pt x="7679" y="17351"/>
                  <a:pt x="7487" y="17376"/>
                  <a:pt x="7386" y="17511"/>
                </a:cubicBezTo>
                <a:cubicBezTo>
                  <a:pt x="7283" y="17645"/>
                  <a:pt x="7308" y="17838"/>
                  <a:pt x="7443" y="17940"/>
                </a:cubicBezTo>
                <a:lnTo>
                  <a:pt x="7623" y="18076"/>
                </a:lnTo>
                <a:lnTo>
                  <a:pt x="7788" y="18198"/>
                </a:lnTo>
                <a:lnTo>
                  <a:pt x="7941" y="18309"/>
                </a:lnTo>
                <a:cubicBezTo>
                  <a:pt x="7994" y="18347"/>
                  <a:pt x="8059" y="18368"/>
                  <a:pt x="8124" y="18366"/>
                </a:cubicBezTo>
                <a:cubicBezTo>
                  <a:pt x="8417" y="18359"/>
                  <a:pt x="8534" y="17982"/>
                  <a:pt x="8296" y="17812"/>
                </a:cubicBezTo>
                <a:lnTo>
                  <a:pt x="8149" y="17706"/>
                </a:lnTo>
                <a:lnTo>
                  <a:pt x="7990" y="17586"/>
                </a:lnTo>
                <a:lnTo>
                  <a:pt x="7813" y="17454"/>
                </a:lnTo>
                <a:close/>
                <a:moveTo>
                  <a:pt x="9809" y="18797"/>
                </a:moveTo>
                <a:cubicBezTo>
                  <a:pt x="9750" y="18762"/>
                  <a:pt x="9679" y="18749"/>
                  <a:pt x="9610" y="18760"/>
                </a:cubicBezTo>
                <a:cubicBezTo>
                  <a:pt x="9325" y="18799"/>
                  <a:pt x="9249" y="19177"/>
                  <a:pt x="9498" y="19323"/>
                </a:cubicBezTo>
                <a:lnTo>
                  <a:pt x="9681" y="19430"/>
                </a:lnTo>
                <a:lnTo>
                  <a:pt x="9859" y="19533"/>
                </a:lnTo>
                <a:lnTo>
                  <a:pt x="10035" y="19631"/>
                </a:lnTo>
                <a:cubicBezTo>
                  <a:pt x="10184" y="19717"/>
                  <a:pt x="10372" y="19665"/>
                  <a:pt x="10454" y="19516"/>
                </a:cubicBezTo>
                <a:cubicBezTo>
                  <a:pt x="10538" y="19365"/>
                  <a:pt x="10481" y="19179"/>
                  <a:pt x="10333" y="19097"/>
                </a:cubicBezTo>
                <a:lnTo>
                  <a:pt x="10161" y="19003"/>
                </a:lnTo>
                <a:lnTo>
                  <a:pt x="9987" y="18902"/>
                </a:lnTo>
                <a:lnTo>
                  <a:pt x="9809" y="18797"/>
                </a:lnTo>
                <a:close/>
                <a:moveTo>
                  <a:pt x="11944" y="19910"/>
                </a:moveTo>
                <a:cubicBezTo>
                  <a:pt x="11636" y="19776"/>
                  <a:pt x="11370" y="20160"/>
                  <a:pt x="11600" y="20403"/>
                </a:cubicBezTo>
                <a:cubicBezTo>
                  <a:pt x="11628" y="20430"/>
                  <a:pt x="11659" y="20453"/>
                  <a:pt x="11695" y="20468"/>
                </a:cubicBezTo>
                <a:lnTo>
                  <a:pt x="11875" y="20549"/>
                </a:lnTo>
                <a:lnTo>
                  <a:pt x="12064" y="20631"/>
                </a:lnTo>
                <a:lnTo>
                  <a:pt x="12263" y="20717"/>
                </a:lnTo>
                <a:cubicBezTo>
                  <a:pt x="12598" y="20851"/>
                  <a:pt x="12854" y="20401"/>
                  <a:pt x="12550" y="20183"/>
                </a:cubicBezTo>
                <a:cubicBezTo>
                  <a:pt x="12533" y="20170"/>
                  <a:pt x="12514" y="20160"/>
                  <a:pt x="12495" y="20153"/>
                </a:cubicBezTo>
                <a:lnTo>
                  <a:pt x="12307" y="20072"/>
                </a:lnTo>
                <a:lnTo>
                  <a:pt x="12122" y="19990"/>
                </a:lnTo>
                <a:lnTo>
                  <a:pt x="11942" y="19910"/>
                </a:lnTo>
                <a:close/>
                <a:moveTo>
                  <a:pt x="14187" y="20799"/>
                </a:moveTo>
                <a:cubicBezTo>
                  <a:pt x="14029" y="20751"/>
                  <a:pt x="13862" y="20837"/>
                  <a:pt x="13809" y="20994"/>
                </a:cubicBezTo>
                <a:cubicBezTo>
                  <a:pt x="13757" y="21151"/>
                  <a:pt x="13839" y="21323"/>
                  <a:pt x="13994" y="21377"/>
                </a:cubicBezTo>
                <a:lnTo>
                  <a:pt x="14172" y="21438"/>
                </a:lnTo>
                <a:lnTo>
                  <a:pt x="14367" y="21501"/>
                </a:lnTo>
                <a:lnTo>
                  <a:pt x="14581" y="21570"/>
                </a:lnTo>
                <a:cubicBezTo>
                  <a:pt x="14922" y="21671"/>
                  <a:pt x="15130" y="21220"/>
                  <a:pt x="14840" y="21025"/>
                </a:cubicBezTo>
                <a:cubicBezTo>
                  <a:pt x="14817" y="21008"/>
                  <a:pt x="14790" y="20996"/>
                  <a:pt x="14763" y="20987"/>
                </a:cubicBezTo>
                <a:lnTo>
                  <a:pt x="14555" y="20920"/>
                </a:lnTo>
                <a:lnTo>
                  <a:pt x="14367" y="20857"/>
                </a:lnTo>
                <a:lnTo>
                  <a:pt x="14189" y="20799"/>
                </a:lnTo>
                <a:close/>
                <a:moveTo>
                  <a:pt x="16507" y="21474"/>
                </a:moveTo>
                <a:cubicBezTo>
                  <a:pt x="16341" y="21432"/>
                  <a:pt x="16173" y="21532"/>
                  <a:pt x="16134" y="21698"/>
                </a:cubicBezTo>
                <a:cubicBezTo>
                  <a:pt x="16096" y="21866"/>
                  <a:pt x="16198" y="22031"/>
                  <a:pt x="16366" y="22067"/>
                </a:cubicBezTo>
                <a:lnTo>
                  <a:pt x="16536" y="22109"/>
                </a:lnTo>
                <a:lnTo>
                  <a:pt x="16735" y="22155"/>
                </a:lnTo>
                <a:lnTo>
                  <a:pt x="16968" y="22207"/>
                </a:lnTo>
                <a:cubicBezTo>
                  <a:pt x="17133" y="22243"/>
                  <a:pt x="17295" y="22138"/>
                  <a:pt x="17330" y="21972"/>
                </a:cubicBezTo>
                <a:cubicBezTo>
                  <a:pt x="17366" y="21807"/>
                  <a:pt x="17261" y="21645"/>
                  <a:pt x="17095" y="21610"/>
                </a:cubicBezTo>
                <a:lnTo>
                  <a:pt x="16871" y="21560"/>
                </a:lnTo>
                <a:lnTo>
                  <a:pt x="16676" y="21516"/>
                </a:lnTo>
                <a:lnTo>
                  <a:pt x="16507" y="21474"/>
                </a:lnTo>
                <a:close/>
                <a:moveTo>
                  <a:pt x="18879" y="21945"/>
                </a:moveTo>
                <a:cubicBezTo>
                  <a:pt x="18711" y="21920"/>
                  <a:pt x="18558" y="22035"/>
                  <a:pt x="18533" y="22201"/>
                </a:cubicBezTo>
                <a:cubicBezTo>
                  <a:pt x="18508" y="22369"/>
                  <a:pt x="18621" y="22524"/>
                  <a:pt x="18787" y="22549"/>
                </a:cubicBezTo>
                <a:cubicBezTo>
                  <a:pt x="18990" y="22580"/>
                  <a:pt x="19193" y="22610"/>
                  <a:pt x="19399" y="22637"/>
                </a:cubicBezTo>
                <a:cubicBezTo>
                  <a:pt x="19566" y="22664"/>
                  <a:pt x="19726" y="22545"/>
                  <a:pt x="19747" y="22375"/>
                </a:cubicBezTo>
                <a:cubicBezTo>
                  <a:pt x="19770" y="22203"/>
                  <a:pt x="19646" y="22050"/>
                  <a:pt x="19476" y="22031"/>
                </a:cubicBezTo>
                <a:lnTo>
                  <a:pt x="19223" y="21995"/>
                </a:lnTo>
                <a:lnTo>
                  <a:pt x="18879" y="21943"/>
                </a:lnTo>
                <a:close/>
                <a:moveTo>
                  <a:pt x="21281" y="22218"/>
                </a:moveTo>
                <a:cubicBezTo>
                  <a:pt x="21113" y="22207"/>
                  <a:pt x="20966" y="22333"/>
                  <a:pt x="20956" y="22503"/>
                </a:cubicBezTo>
                <a:cubicBezTo>
                  <a:pt x="20943" y="22670"/>
                  <a:pt x="21071" y="22815"/>
                  <a:pt x="21239" y="22827"/>
                </a:cubicBezTo>
                <a:lnTo>
                  <a:pt x="21536" y="22848"/>
                </a:lnTo>
                <a:lnTo>
                  <a:pt x="21855" y="22867"/>
                </a:lnTo>
                <a:cubicBezTo>
                  <a:pt x="21922" y="22869"/>
                  <a:pt x="21987" y="22851"/>
                  <a:pt x="22043" y="22813"/>
                </a:cubicBezTo>
                <a:cubicBezTo>
                  <a:pt x="22282" y="22647"/>
                  <a:pt x="22178" y="22272"/>
                  <a:pt x="21886" y="22255"/>
                </a:cubicBezTo>
                <a:lnTo>
                  <a:pt x="21576" y="22239"/>
                </a:lnTo>
                <a:lnTo>
                  <a:pt x="21283" y="22218"/>
                </a:lnTo>
                <a:close/>
                <a:moveTo>
                  <a:pt x="23699" y="22297"/>
                </a:moveTo>
                <a:cubicBezTo>
                  <a:pt x="23410" y="22297"/>
                  <a:pt x="23284" y="22672"/>
                  <a:pt x="23515" y="22846"/>
                </a:cubicBezTo>
                <a:cubicBezTo>
                  <a:pt x="23569" y="22886"/>
                  <a:pt x="23636" y="22907"/>
                  <a:pt x="23703" y="22907"/>
                </a:cubicBezTo>
                <a:cubicBezTo>
                  <a:pt x="23833" y="22907"/>
                  <a:pt x="23965" y="22905"/>
                  <a:pt x="24093" y="22903"/>
                </a:cubicBezTo>
                <a:lnTo>
                  <a:pt x="24322" y="22897"/>
                </a:lnTo>
                <a:cubicBezTo>
                  <a:pt x="24648" y="22886"/>
                  <a:pt x="24734" y="22429"/>
                  <a:pt x="24418" y="22306"/>
                </a:cubicBezTo>
                <a:cubicBezTo>
                  <a:pt x="24380" y="22291"/>
                  <a:pt x="24340" y="22285"/>
                  <a:pt x="24301" y="22287"/>
                </a:cubicBezTo>
                <a:cubicBezTo>
                  <a:pt x="24164" y="22289"/>
                  <a:pt x="24028" y="22291"/>
                  <a:pt x="23890" y="22295"/>
                </a:cubicBezTo>
                <a:lnTo>
                  <a:pt x="23699" y="22297"/>
                </a:lnTo>
                <a:close/>
                <a:moveTo>
                  <a:pt x="26113" y="22178"/>
                </a:moveTo>
                <a:cubicBezTo>
                  <a:pt x="25778" y="22209"/>
                  <a:pt x="25732" y="22687"/>
                  <a:pt x="26063" y="22777"/>
                </a:cubicBezTo>
                <a:cubicBezTo>
                  <a:pt x="26099" y="22786"/>
                  <a:pt x="26134" y="22790"/>
                  <a:pt x="26170" y="22786"/>
                </a:cubicBezTo>
                <a:lnTo>
                  <a:pt x="26384" y="22767"/>
                </a:lnTo>
                <a:lnTo>
                  <a:pt x="26570" y="22746"/>
                </a:lnTo>
                <a:lnTo>
                  <a:pt x="26786" y="22723"/>
                </a:lnTo>
                <a:cubicBezTo>
                  <a:pt x="26954" y="22702"/>
                  <a:pt x="27073" y="22551"/>
                  <a:pt x="27052" y="22383"/>
                </a:cubicBezTo>
                <a:cubicBezTo>
                  <a:pt x="27031" y="22216"/>
                  <a:pt x="26880" y="22096"/>
                  <a:pt x="26713" y="22115"/>
                </a:cubicBezTo>
                <a:lnTo>
                  <a:pt x="26505" y="22140"/>
                </a:lnTo>
                <a:cubicBezTo>
                  <a:pt x="26375" y="22153"/>
                  <a:pt x="26243" y="22165"/>
                  <a:pt x="26113" y="22178"/>
                </a:cubicBezTo>
                <a:close/>
                <a:moveTo>
                  <a:pt x="28505" y="21851"/>
                </a:moveTo>
                <a:cubicBezTo>
                  <a:pt x="28335" y="21878"/>
                  <a:pt x="28224" y="22039"/>
                  <a:pt x="28255" y="22209"/>
                </a:cubicBezTo>
                <a:cubicBezTo>
                  <a:pt x="28287" y="22377"/>
                  <a:pt x="28452" y="22486"/>
                  <a:pt x="28620" y="22450"/>
                </a:cubicBezTo>
                <a:cubicBezTo>
                  <a:pt x="28729" y="22429"/>
                  <a:pt x="28840" y="22408"/>
                  <a:pt x="28949" y="22385"/>
                </a:cubicBezTo>
                <a:cubicBezTo>
                  <a:pt x="28947" y="22413"/>
                  <a:pt x="28947" y="22438"/>
                  <a:pt x="28951" y="22465"/>
                </a:cubicBezTo>
                <a:lnTo>
                  <a:pt x="28985" y="22672"/>
                </a:lnTo>
                <a:cubicBezTo>
                  <a:pt x="29010" y="22807"/>
                  <a:pt x="29035" y="22941"/>
                  <a:pt x="29060" y="23075"/>
                </a:cubicBezTo>
                <a:cubicBezTo>
                  <a:pt x="29093" y="23240"/>
                  <a:pt x="29253" y="23349"/>
                  <a:pt x="29418" y="23316"/>
                </a:cubicBezTo>
                <a:cubicBezTo>
                  <a:pt x="29584" y="23282"/>
                  <a:pt x="29693" y="23123"/>
                  <a:pt x="29659" y="22957"/>
                </a:cubicBezTo>
                <a:cubicBezTo>
                  <a:pt x="29622" y="22760"/>
                  <a:pt x="29586" y="22563"/>
                  <a:pt x="29555" y="22366"/>
                </a:cubicBezTo>
                <a:cubicBezTo>
                  <a:pt x="29544" y="22287"/>
                  <a:pt x="29500" y="22216"/>
                  <a:pt x="29435" y="22167"/>
                </a:cubicBezTo>
                <a:cubicBezTo>
                  <a:pt x="29517" y="21998"/>
                  <a:pt x="29435" y="21759"/>
                  <a:pt x="29196" y="21727"/>
                </a:cubicBezTo>
                <a:cubicBezTo>
                  <a:pt x="29163" y="21723"/>
                  <a:pt x="29129" y="21725"/>
                  <a:pt x="29098" y="21731"/>
                </a:cubicBezTo>
                <a:cubicBezTo>
                  <a:pt x="28901" y="21773"/>
                  <a:pt x="28702" y="21813"/>
                  <a:pt x="28505" y="21851"/>
                </a:cubicBezTo>
                <a:close/>
                <a:moveTo>
                  <a:pt x="30848" y="21287"/>
                </a:moveTo>
                <a:cubicBezTo>
                  <a:pt x="30531" y="21390"/>
                  <a:pt x="30575" y="21840"/>
                  <a:pt x="30898" y="21882"/>
                </a:cubicBezTo>
                <a:cubicBezTo>
                  <a:pt x="30942" y="21889"/>
                  <a:pt x="30984" y="21884"/>
                  <a:pt x="31026" y="21872"/>
                </a:cubicBezTo>
                <a:lnTo>
                  <a:pt x="31260" y="21801"/>
                </a:lnTo>
                <a:lnTo>
                  <a:pt x="31420" y="21750"/>
                </a:lnTo>
                <a:lnTo>
                  <a:pt x="31619" y="21685"/>
                </a:lnTo>
                <a:cubicBezTo>
                  <a:pt x="31929" y="21574"/>
                  <a:pt x="31875" y="21124"/>
                  <a:pt x="31548" y="21090"/>
                </a:cubicBezTo>
                <a:cubicBezTo>
                  <a:pt x="31504" y="21088"/>
                  <a:pt x="31462" y="21092"/>
                  <a:pt x="31422" y="21107"/>
                </a:cubicBezTo>
                <a:lnTo>
                  <a:pt x="31233" y="21168"/>
                </a:lnTo>
                <a:lnTo>
                  <a:pt x="31078" y="21218"/>
                </a:lnTo>
                <a:lnTo>
                  <a:pt x="30850" y="21287"/>
                </a:lnTo>
                <a:close/>
                <a:moveTo>
                  <a:pt x="33096" y="20449"/>
                </a:moveTo>
                <a:cubicBezTo>
                  <a:pt x="32786" y="20600"/>
                  <a:pt x="32912" y="21052"/>
                  <a:pt x="33247" y="21031"/>
                </a:cubicBezTo>
                <a:cubicBezTo>
                  <a:pt x="33283" y="21029"/>
                  <a:pt x="33318" y="21019"/>
                  <a:pt x="33352" y="21004"/>
                </a:cubicBezTo>
                <a:lnTo>
                  <a:pt x="33492" y="20939"/>
                </a:lnTo>
                <a:lnTo>
                  <a:pt x="33631" y="20872"/>
                </a:lnTo>
                <a:lnTo>
                  <a:pt x="33767" y="20807"/>
                </a:lnTo>
                <a:lnTo>
                  <a:pt x="33916" y="20732"/>
                </a:lnTo>
                <a:cubicBezTo>
                  <a:pt x="34203" y="20583"/>
                  <a:pt x="34090" y="20134"/>
                  <a:pt x="33744" y="20158"/>
                </a:cubicBezTo>
                <a:cubicBezTo>
                  <a:pt x="33704" y="20162"/>
                  <a:pt x="33666" y="20172"/>
                  <a:pt x="33631" y="20191"/>
                </a:cubicBezTo>
                <a:lnTo>
                  <a:pt x="33495" y="20260"/>
                </a:lnTo>
                <a:lnTo>
                  <a:pt x="33362" y="20323"/>
                </a:lnTo>
                <a:lnTo>
                  <a:pt x="33233" y="20386"/>
                </a:lnTo>
                <a:lnTo>
                  <a:pt x="33096" y="20449"/>
                </a:lnTo>
                <a:close/>
                <a:moveTo>
                  <a:pt x="35154" y="19263"/>
                </a:moveTo>
                <a:cubicBezTo>
                  <a:pt x="34907" y="19443"/>
                  <a:pt x="35060" y="19841"/>
                  <a:pt x="35364" y="19812"/>
                </a:cubicBezTo>
                <a:cubicBezTo>
                  <a:pt x="35418" y="19808"/>
                  <a:pt x="35473" y="19787"/>
                  <a:pt x="35519" y="19753"/>
                </a:cubicBezTo>
                <a:lnTo>
                  <a:pt x="35601" y="19692"/>
                </a:lnTo>
                <a:lnTo>
                  <a:pt x="35708" y="19611"/>
                </a:lnTo>
                <a:lnTo>
                  <a:pt x="35814" y="19527"/>
                </a:lnTo>
                <a:lnTo>
                  <a:pt x="35919" y="19443"/>
                </a:lnTo>
                <a:lnTo>
                  <a:pt x="36014" y="19365"/>
                </a:lnTo>
                <a:cubicBezTo>
                  <a:pt x="36263" y="19156"/>
                  <a:pt x="36053" y="18749"/>
                  <a:pt x="35733" y="18837"/>
                </a:cubicBezTo>
                <a:cubicBezTo>
                  <a:pt x="35691" y="18850"/>
                  <a:pt x="35653" y="18869"/>
                  <a:pt x="35620" y="18898"/>
                </a:cubicBezTo>
                <a:lnTo>
                  <a:pt x="35534" y="18969"/>
                </a:lnTo>
                <a:lnTo>
                  <a:pt x="35435" y="19049"/>
                </a:lnTo>
                <a:lnTo>
                  <a:pt x="35337" y="19126"/>
                </a:lnTo>
                <a:lnTo>
                  <a:pt x="35236" y="19202"/>
                </a:lnTo>
                <a:lnTo>
                  <a:pt x="35154" y="19263"/>
                </a:lnTo>
                <a:close/>
                <a:moveTo>
                  <a:pt x="36789" y="17613"/>
                </a:moveTo>
                <a:cubicBezTo>
                  <a:pt x="36602" y="17911"/>
                  <a:pt x="36973" y="18236"/>
                  <a:pt x="37244" y="18012"/>
                </a:cubicBezTo>
                <a:cubicBezTo>
                  <a:pt x="37267" y="17993"/>
                  <a:pt x="37286" y="17970"/>
                  <a:pt x="37302" y="17944"/>
                </a:cubicBezTo>
                <a:cubicBezTo>
                  <a:pt x="37420" y="17762"/>
                  <a:pt x="37520" y="17582"/>
                  <a:pt x="37623" y="17391"/>
                </a:cubicBezTo>
                <a:cubicBezTo>
                  <a:pt x="37747" y="17150"/>
                  <a:pt x="37518" y="16880"/>
                  <a:pt x="37261" y="16959"/>
                </a:cubicBezTo>
                <a:cubicBezTo>
                  <a:pt x="37181" y="16985"/>
                  <a:pt x="37118" y="17039"/>
                  <a:pt x="37080" y="17112"/>
                </a:cubicBezTo>
                <a:cubicBezTo>
                  <a:pt x="36990" y="17284"/>
                  <a:pt x="36894" y="17450"/>
                  <a:pt x="36789" y="17613"/>
                </a:cubicBezTo>
                <a:close/>
                <a:moveTo>
                  <a:pt x="37636" y="15471"/>
                </a:moveTo>
                <a:cubicBezTo>
                  <a:pt x="37613" y="15637"/>
                  <a:pt x="37724" y="15788"/>
                  <a:pt x="37887" y="15815"/>
                </a:cubicBezTo>
                <a:cubicBezTo>
                  <a:pt x="38051" y="15842"/>
                  <a:pt x="38206" y="15733"/>
                  <a:pt x="38237" y="15572"/>
                </a:cubicBezTo>
                <a:cubicBezTo>
                  <a:pt x="38273" y="15356"/>
                  <a:pt x="38294" y="15140"/>
                  <a:pt x="38302" y="14922"/>
                </a:cubicBezTo>
                <a:cubicBezTo>
                  <a:pt x="38310" y="14598"/>
                  <a:pt x="37864" y="14484"/>
                  <a:pt x="37719" y="14784"/>
                </a:cubicBezTo>
                <a:cubicBezTo>
                  <a:pt x="37701" y="14822"/>
                  <a:pt x="37692" y="14864"/>
                  <a:pt x="37690" y="14906"/>
                </a:cubicBezTo>
                <a:cubicBezTo>
                  <a:pt x="37684" y="15096"/>
                  <a:pt x="37665" y="15285"/>
                  <a:pt x="37634" y="15471"/>
                </a:cubicBezTo>
                <a:close/>
                <a:moveTo>
                  <a:pt x="37269" y="13344"/>
                </a:moveTo>
                <a:cubicBezTo>
                  <a:pt x="37460" y="13631"/>
                  <a:pt x="37908" y="13434"/>
                  <a:pt x="37816" y="13093"/>
                </a:cubicBezTo>
                <a:cubicBezTo>
                  <a:pt x="37808" y="13063"/>
                  <a:pt x="37795" y="13034"/>
                  <a:pt x="37778" y="13009"/>
                </a:cubicBezTo>
                <a:cubicBezTo>
                  <a:pt x="37659" y="12827"/>
                  <a:pt x="37529" y="12653"/>
                  <a:pt x="37386" y="12489"/>
                </a:cubicBezTo>
                <a:cubicBezTo>
                  <a:pt x="37346" y="12443"/>
                  <a:pt x="37296" y="12412"/>
                  <a:pt x="37240" y="12395"/>
                </a:cubicBezTo>
                <a:cubicBezTo>
                  <a:pt x="36946" y="12315"/>
                  <a:pt x="36728" y="12663"/>
                  <a:pt x="36927" y="12892"/>
                </a:cubicBezTo>
                <a:cubicBezTo>
                  <a:pt x="37051" y="13034"/>
                  <a:pt x="37164" y="13185"/>
                  <a:pt x="37269" y="13344"/>
                </a:cubicBezTo>
                <a:close/>
                <a:moveTo>
                  <a:pt x="35573" y="11907"/>
                </a:moveTo>
                <a:cubicBezTo>
                  <a:pt x="35731" y="11970"/>
                  <a:pt x="35909" y="11892"/>
                  <a:pt x="35970" y="11735"/>
                </a:cubicBezTo>
                <a:cubicBezTo>
                  <a:pt x="36030" y="11578"/>
                  <a:pt x="35955" y="11399"/>
                  <a:pt x="35798" y="11339"/>
                </a:cubicBezTo>
                <a:cubicBezTo>
                  <a:pt x="35590" y="11255"/>
                  <a:pt x="35374" y="11194"/>
                  <a:pt x="35156" y="11150"/>
                </a:cubicBezTo>
                <a:cubicBezTo>
                  <a:pt x="34989" y="11117"/>
                  <a:pt x="34827" y="11226"/>
                  <a:pt x="34796" y="11393"/>
                </a:cubicBezTo>
                <a:cubicBezTo>
                  <a:pt x="34765" y="11561"/>
                  <a:pt x="34876" y="11722"/>
                  <a:pt x="35043" y="11752"/>
                </a:cubicBezTo>
                <a:cubicBezTo>
                  <a:pt x="35223" y="11787"/>
                  <a:pt x="35402" y="11840"/>
                  <a:pt x="35573" y="11909"/>
                </a:cubicBezTo>
                <a:close/>
                <a:moveTo>
                  <a:pt x="33425" y="11934"/>
                </a:moveTo>
                <a:cubicBezTo>
                  <a:pt x="33740" y="11798"/>
                  <a:pt x="33629" y="11324"/>
                  <a:pt x="33281" y="11349"/>
                </a:cubicBezTo>
                <a:cubicBezTo>
                  <a:pt x="33249" y="11351"/>
                  <a:pt x="33218" y="11358"/>
                  <a:pt x="33186" y="11372"/>
                </a:cubicBezTo>
                <a:cubicBezTo>
                  <a:pt x="32983" y="11456"/>
                  <a:pt x="32788" y="11559"/>
                  <a:pt x="32604" y="11676"/>
                </a:cubicBezTo>
                <a:cubicBezTo>
                  <a:pt x="32319" y="11856"/>
                  <a:pt x="32493" y="12301"/>
                  <a:pt x="32830" y="12234"/>
                </a:cubicBezTo>
                <a:cubicBezTo>
                  <a:pt x="32864" y="12225"/>
                  <a:pt x="32897" y="12213"/>
                  <a:pt x="32929" y="12194"/>
                </a:cubicBezTo>
                <a:cubicBezTo>
                  <a:pt x="33086" y="12093"/>
                  <a:pt x="33253" y="12005"/>
                  <a:pt x="33425" y="11932"/>
                </a:cubicBezTo>
                <a:close/>
                <a:moveTo>
                  <a:pt x="31661" y="13359"/>
                </a:moveTo>
                <a:cubicBezTo>
                  <a:pt x="31860" y="13114"/>
                  <a:pt x="31592" y="12753"/>
                  <a:pt x="31286" y="12896"/>
                </a:cubicBezTo>
                <a:cubicBezTo>
                  <a:pt x="31246" y="12917"/>
                  <a:pt x="31210" y="12944"/>
                  <a:pt x="31183" y="12980"/>
                </a:cubicBezTo>
                <a:cubicBezTo>
                  <a:pt x="31051" y="13145"/>
                  <a:pt x="30927" y="13313"/>
                  <a:pt x="30808" y="13487"/>
                </a:cubicBezTo>
                <a:cubicBezTo>
                  <a:pt x="30607" y="13789"/>
                  <a:pt x="30996" y="14130"/>
                  <a:pt x="31271" y="13881"/>
                </a:cubicBezTo>
                <a:cubicBezTo>
                  <a:pt x="31286" y="13866"/>
                  <a:pt x="31298" y="13849"/>
                  <a:pt x="31311" y="13833"/>
                </a:cubicBezTo>
                <a:cubicBezTo>
                  <a:pt x="31424" y="13671"/>
                  <a:pt x="31539" y="13514"/>
                  <a:pt x="31661" y="13359"/>
                </a:cubicBezTo>
                <a:close/>
                <a:moveTo>
                  <a:pt x="30437" y="15381"/>
                </a:moveTo>
                <a:cubicBezTo>
                  <a:pt x="30504" y="15230"/>
                  <a:pt x="30437" y="15050"/>
                  <a:pt x="30284" y="14981"/>
                </a:cubicBezTo>
                <a:cubicBezTo>
                  <a:pt x="30133" y="14912"/>
                  <a:pt x="29955" y="14975"/>
                  <a:pt x="29881" y="15126"/>
                </a:cubicBezTo>
                <a:lnTo>
                  <a:pt x="29793" y="15321"/>
                </a:lnTo>
                <a:lnTo>
                  <a:pt x="29733" y="15457"/>
                </a:lnTo>
                <a:lnTo>
                  <a:pt x="29676" y="15591"/>
                </a:lnTo>
                <a:lnTo>
                  <a:pt x="29630" y="15700"/>
                </a:lnTo>
                <a:cubicBezTo>
                  <a:pt x="29506" y="16014"/>
                  <a:pt x="29909" y="16272"/>
                  <a:pt x="30143" y="16016"/>
                </a:cubicBezTo>
                <a:cubicBezTo>
                  <a:pt x="30166" y="15989"/>
                  <a:pt x="30183" y="15960"/>
                  <a:pt x="30196" y="15928"/>
                </a:cubicBezTo>
                <a:lnTo>
                  <a:pt x="30238" y="15828"/>
                </a:lnTo>
                <a:lnTo>
                  <a:pt x="30292" y="15698"/>
                </a:lnTo>
                <a:lnTo>
                  <a:pt x="30349" y="15568"/>
                </a:lnTo>
                <a:lnTo>
                  <a:pt x="30435" y="15381"/>
                </a:lnTo>
                <a:close/>
                <a:moveTo>
                  <a:pt x="29659" y="17628"/>
                </a:moveTo>
                <a:cubicBezTo>
                  <a:pt x="29733" y="17293"/>
                  <a:pt x="29284" y="17104"/>
                  <a:pt x="29098" y="17406"/>
                </a:cubicBezTo>
                <a:cubicBezTo>
                  <a:pt x="29083" y="17433"/>
                  <a:pt x="29070" y="17462"/>
                  <a:pt x="29064" y="17492"/>
                </a:cubicBezTo>
                <a:lnTo>
                  <a:pt x="29033" y="17634"/>
                </a:lnTo>
                <a:lnTo>
                  <a:pt x="29003" y="17770"/>
                </a:lnTo>
                <a:lnTo>
                  <a:pt x="28978" y="17907"/>
                </a:lnTo>
                <a:lnTo>
                  <a:pt x="28940" y="18108"/>
                </a:lnTo>
                <a:cubicBezTo>
                  <a:pt x="28888" y="18443"/>
                  <a:pt x="29334" y="18602"/>
                  <a:pt x="29506" y="18313"/>
                </a:cubicBezTo>
                <a:cubicBezTo>
                  <a:pt x="29525" y="18280"/>
                  <a:pt x="29538" y="18244"/>
                  <a:pt x="29544" y="18209"/>
                </a:cubicBezTo>
                <a:lnTo>
                  <a:pt x="29578" y="18020"/>
                </a:lnTo>
                <a:lnTo>
                  <a:pt x="29605" y="17892"/>
                </a:lnTo>
                <a:lnTo>
                  <a:pt x="29630" y="17762"/>
                </a:lnTo>
                <a:lnTo>
                  <a:pt x="29661" y="17626"/>
                </a:lnTo>
                <a:close/>
                <a:moveTo>
                  <a:pt x="29379" y="19984"/>
                </a:moveTo>
                <a:cubicBezTo>
                  <a:pt x="29379" y="19669"/>
                  <a:pt x="28964" y="19556"/>
                  <a:pt x="28806" y="19833"/>
                </a:cubicBezTo>
                <a:cubicBezTo>
                  <a:pt x="28781" y="19877"/>
                  <a:pt x="28767" y="19927"/>
                  <a:pt x="28767" y="19979"/>
                </a:cubicBezTo>
                <a:lnTo>
                  <a:pt x="28767" y="20088"/>
                </a:lnTo>
                <a:lnTo>
                  <a:pt x="28767" y="20225"/>
                </a:lnTo>
                <a:lnTo>
                  <a:pt x="28767" y="20361"/>
                </a:lnTo>
                <a:lnTo>
                  <a:pt x="28769" y="20497"/>
                </a:lnTo>
                <a:lnTo>
                  <a:pt x="28771" y="20602"/>
                </a:lnTo>
                <a:cubicBezTo>
                  <a:pt x="28773" y="20774"/>
                  <a:pt x="28915" y="20910"/>
                  <a:pt x="29087" y="20906"/>
                </a:cubicBezTo>
                <a:cubicBezTo>
                  <a:pt x="29259" y="20899"/>
                  <a:pt x="29391" y="20753"/>
                  <a:pt x="29383" y="20581"/>
                </a:cubicBezTo>
                <a:lnTo>
                  <a:pt x="29376" y="20352"/>
                </a:lnTo>
                <a:lnTo>
                  <a:pt x="29376" y="20222"/>
                </a:lnTo>
                <a:lnTo>
                  <a:pt x="29379" y="19984"/>
                </a:lnTo>
                <a:close/>
                <a:moveTo>
                  <a:pt x="30093" y="24707"/>
                </a:moveTo>
                <a:cubicBezTo>
                  <a:pt x="30007" y="24408"/>
                  <a:pt x="29565" y="24416"/>
                  <a:pt x="29500" y="24743"/>
                </a:cubicBezTo>
                <a:cubicBezTo>
                  <a:pt x="29492" y="24791"/>
                  <a:pt x="29494" y="24837"/>
                  <a:pt x="29508" y="24883"/>
                </a:cubicBezTo>
                <a:cubicBezTo>
                  <a:pt x="29567" y="25080"/>
                  <a:pt x="29628" y="25275"/>
                  <a:pt x="29691" y="25472"/>
                </a:cubicBezTo>
                <a:cubicBezTo>
                  <a:pt x="29793" y="25787"/>
                  <a:pt x="30263" y="25741"/>
                  <a:pt x="30288" y="25391"/>
                </a:cubicBezTo>
                <a:cubicBezTo>
                  <a:pt x="30288" y="25355"/>
                  <a:pt x="30284" y="25319"/>
                  <a:pt x="30273" y="25286"/>
                </a:cubicBezTo>
                <a:cubicBezTo>
                  <a:pt x="30211" y="25093"/>
                  <a:pt x="30152" y="24902"/>
                  <a:pt x="30093" y="24709"/>
                </a:cubicBezTo>
                <a:close/>
                <a:moveTo>
                  <a:pt x="30885" y="26990"/>
                </a:moveTo>
                <a:cubicBezTo>
                  <a:pt x="30760" y="26673"/>
                  <a:pt x="30284" y="26772"/>
                  <a:pt x="30296" y="27115"/>
                </a:cubicBezTo>
                <a:cubicBezTo>
                  <a:pt x="30299" y="27151"/>
                  <a:pt x="30305" y="27184"/>
                  <a:pt x="30317" y="27216"/>
                </a:cubicBezTo>
                <a:cubicBezTo>
                  <a:pt x="30393" y="27407"/>
                  <a:pt x="30470" y="27597"/>
                  <a:pt x="30548" y="27786"/>
                </a:cubicBezTo>
                <a:cubicBezTo>
                  <a:pt x="30611" y="27943"/>
                  <a:pt x="30791" y="28021"/>
                  <a:pt x="30948" y="27956"/>
                </a:cubicBezTo>
                <a:cubicBezTo>
                  <a:pt x="31105" y="27891"/>
                  <a:pt x="31179" y="27711"/>
                  <a:pt x="31112" y="27553"/>
                </a:cubicBezTo>
                <a:cubicBezTo>
                  <a:pt x="31036" y="27365"/>
                  <a:pt x="30959" y="27178"/>
                  <a:pt x="30885" y="26990"/>
                </a:cubicBezTo>
                <a:close/>
                <a:moveTo>
                  <a:pt x="31841" y="29222"/>
                </a:moveTo>
                <a:cubicBezTo>
                  <a:pt x="31814" y="29161"/>
                  <a:pt x="31768" y="29110"/>
                  <a:pt x="31709" y="29079"/>
                </a:cubicBezTo>
                <a:cubicBezTo>
                  <a:pt x="31449" y="28941"/>
                  <a:pt x="31164" y="29211"/>
                  <a:pt x="31286" y="29477"/>
                </a:cubicBezTo>
                <a:cubicBezTo>
                  <a:pt x="31372" y="29662"/>
                  <a:pt x="31457" y="29848"/>
                  <a:pt x="31543" y="30033"/>
                </a:cubicBezTo>
                <a:cubicBezTo>
                  <a:pt x="31696" y="30347"/>
                  <a:pt x="32170" y="30207"/>
                  <a:pt x="32124" y="29859"/>
                </a:cubicBezTo>
                <a:cubicBezTo>
                  <a:pt x="32118" y="29829"/>
                  <a:pt x="32109" y="29800"/>
                  <a:pt x="32097" y="29773"/>
                </a:cubicBezTo>
                <a:cubicBezTo>
                  <a:pt x="32011" y="29590"/>
                  <a:pt x="31925" y="29406"/>
                  <a:pt x="31841" y="29224"/>
                </a:cubicBezTo>
                <a:close/>
                <a:moveTo>
                  <a:pt x="32889" y="31420"/>
                </a:moveTo>
                <a:cubicBezTo>
                  <a:pt x="32818" y="31265"/>
                  <a:pt x="32631" y="31198"/>
                  <a:pt x="32476" y="31273"/>
                </a:cubicBezTo>
                <a:cubicBezTo>
                  <a:pt x="32323" y="31349"/>
                  <a:pt x="32262" y="31537"/>
                  <a:pt x="32342" y="31688"/>
                </a:cubicBezTo>
                <a:lnTo>
                  <a:pt x="32612" y="32237"/>
                </a:lnTo>
                <a:cubicBezTo>
                  <a:pt x="32642" y="32298"/>
                  <a:pt x="32690" y="32346"/>
                  <a:pt x="32751" y="32376"/>
                </a:cubicBezTo>
                <a:cubicBezTo>
                  <a:pt x="33012" y="32503"/>
                  <a:pt x="33287" y="32229"/>
                  <a:pt x="33159" y="31967"/>
                </a:cubicBezTo>
                <a:close/>
                <a:moveTo>
                  <a:pt x="33974" y="33608"/>
                </a:moveTo>
                <a:cubicBezTo>
                  <a:pt x="33899" y="33457"/>
                  <a:pt x="33715" y="33394"/>
                  <a:pt x="33564" y="33470"/>
                </a:cubicBezTo>
                <a:cubicBezTo>
                  <a:pt x="33413" y="33545"/>
                  <a:pt x="33350" y="33727"/>
                  <a:pt x="33425" y="33878"/>
                </a:cubicBezTo>
                <a:lnTo>
                  <a:pt x="33696" y="34427"/>
                </a:lnTo>
                <a:cubicBezTo>
                  <a:pt x="33834" y="34710"/>
                  <a:pt x="34274" y="34622"/>
                  <a:pt x="34274" y="34283"/>
                </a:cubicBezTo>
                <a:cubicBezTo>
                  <a:pt x="34274" y="34239"/>
                  <a:pt x="34264" y="34197"/>
                  <a:pt x="34245" y="34157"/>
                </a:cubicBezTo>
                <a:close/>
                <a:moveTo>
                  <a:pt x="35041" y="35815"/>
                </a:moveTo>
                <a:cubicBezTo>
                  <a:pt x="34890" y="35500"/>
                  <a:pt x="34417" y="35637"/>
                  <a:pt x="34463" y="35989"/>
                </a:cubicBezTo>
                <a:cubicBezTo>
                  <a:pt x="34467" y="36018"/>
                  <a:pt x="34475" y="36045"/>
                  <a:pt x="34488" y="36072"/>
                </a:cubicBezTo>
                <a:cubicBezTo>
                  <a:pt x="34574" y="36255"/>
                  <a:pt x="34660" y="36439"/>
                  <a:pt x="34744" y="36624"/>
                </a:cubicBezTo>
                <a:cubicBezTo>
                  <a:pt x="34815" y="36777"/>
                  <a:pt x="34995" y="36846"/>
                  <a:pt x="35148" y="36775"/>
                </a:cubicBezTo>
                <a:cubicBezTo>
                  <a:pt x="35301" y="36705"/>
                  <a:pt x="35370" y="36525"/>
                  <a:pt x="35301" y="36370"/>
                </a:cubicBezTo>
                <a:cubicBezTo>
                  <a:pt x="35215" y="36186"/>
                  <a:pt x="35129" y="35999"/>
                  <a:pt x="35043" y="35815"/>
                </a:cubicBezTo>
                <a:close/>
                <a:moveTo>
                  <a:pt x="36037" y="38061"/>
                </a:moveTo>
                <a:cubicBezTo>
                  <a:pt x="35974" y="37906"/>
                  <a:pt x="35794" y="37831"/>
                  <a:pt x="35638" y="37896"/>
                </a:cubicBezTo>
                <a:cubicBezTo>
                  <a:pt x="35481" y="37959"/>
                  <a:pt x="35408" y="38139"/>
                  <a:pt x="35471" y="38294"/>
                </a:cubicBezTo>
                <a:cubicBezTo>
                  <a:pt x="35548" y="38480"/>
                  <a:pt x="35624" y="38667"/>
                  <a:pt x="35697" y="38856"/>
                </a:cubicBezTo>
                <a:cubicBezTo>
                  <a:pt x="35821" y="39164"/>
                  <a:pt x="36276" y="39086"/>
                  <a:pt x="36286" y="38749"/>
                </a:cubicBezTo>
                <a:cubicBezTo>
                  <a:pt x="36288" y="38709"/>
                  <a:pt x="36280" y="38671"/>
                  <a:pt x="36267" y="38633"/>
                </a:cubicBezTo>
                <a:cubicBezTo>
                  <a:pt x="36192" y="38443"/>
                  <a:pt x="36114" y="38252"/>
                  <a:pt x="36037" y="38061"/>
                </a:cubicBezTo>
                <a:close/>
                <a:moveTo>
                  <a:pt x="36887" y="40379"/>
                </a:moveTo>
                <a:cubicBezTo>
                  <a:pt x="36785" y="40063"/>
                  <a:pt x="36324" y="40109"/>
                  <a:pt x="36292" y="40446"/>
                </a:cubicBezTo>
                <a:cubicBezTo>
                  <a:pt x="36288" y="40486"/>
                  <a:pt x="36292" y="40526"/>
                  <a:pt x="36305" y="40562"/>
                </a:cubicBezTo>
                <a:cubicBezTo>
                  <a:pt x="36366" y="40754"/>
                  <a:pt x="36424" y="40947"/>
                  <a:pt x="36481" y="41138"/>
                </a:cubicBezTo>
                <a:cubicBezTo>
                  <a:pt x="36523" y="41305"/>
                  <a:pt x="36695" y="41404"/>
                  <a:pt x="36860" y="41356"/>
                </a:cubicBezTo>
                <a:cubicBezTo>
                  <a:pt x="37026" y="41308"/>
                  <a:pt x="37118" y="41134"/>
                  <a:pt x="37068" y="40970"/>
                </a:cubicBezTo>
                <a:cubicBezTo>
                  <a:pt x="37009" y="40771"/>
                  <a:pt x="36950" y="40576"/>
                  <a:pt x="36887" y="40379"/>
                </a:cubicBezTo>
                <a:close/>
                <a:moveTo>
                  <a:pt x="37502" y="42783"/>
                </a:moveTo>
                <a:cubicBezTo>
                  <a:pt x="37470" y="42615"/>
                  <a:pt x="37311" y="42506"/>
                  <a:pt x="37145" y="42536"/>
                </a:cubicBezTo>
                <a:cubicBezTo>
                  <a:pt x="36980" y="42565"/>
                  <a:pt x="36869" y="42724"/>
                  <a:pt x="36898" y="42892"/>
                </a:cubicBezTo>
                <a:cubicBezTo>
                  <a:pt x="36934" y="43089"/>
                  <a:pt x="36967" y="43284"/>
                  <a:pt x="36996" y="43483"/>
                </a:cubicBezTo>
                <a:cubicBezTo>
                  <a:pt x="37047" y="43806"/>
                  <a:pt x="37495" y="43839"/>
                  <a:pt x="37592" y="43527"/>
                </a:cubicBezTo>
                <a:cubicBezTo>
                  <a:pt x="37604" y="43483"/>
                  <a:pt x="37608" y="43439"/>
                  <a:pt x="37602" y="43395"/>
                </a:cubicBezTo>
                <a:cubicBezTo>
                  <a:pt x="37571" y="43190"/>
                  <a:pt x="37537" y="42986"/>
                  <a:pt x="37499" y="42783"/>
                </a:cubicBezTo>
                <a:close/>
                <a:moveTo>
                  <a:pt x="37753" y="45262"/>
                </a:moveTo>
                <a:cubicBezTo>
                  <a:pt x="37751" y="45095"/>
                  <a:pt x="37615" y="44958"/>
                  <a:pt x="37445" y="44960"/>
                </a:cubicBezTo>
                <a:cubicBezTo>
                  <a:pt x="37277" y="44960"/>
                  <a:pt x="37141" y="45099"/>
                  <a:pt x="37143" y="45268"/>
                </a:cubicBezTo>
                <a:lnTo>
                  <a:pt x="37143" y="45424"/>
                </a:lnTo>
                <a:lnTo>
                  <a:pt x="37143" y="45551"/>
                </a:lnTo>
                <a:lnTo>
                  <a:pt x="37139" y="45677"/>
                </a:lnTo>
                <a:lnTo>
                  <a:pt x="37135" y="45862"/>
                </a:lnTo>
                <a:cubicBezTo>
                  <a:pt x="37128" y="46027"/>
                  <a:pt x="37258" y="46168"/>
                  <a:pt x="37426" y="46176"/>
                </a:cubicBezTo>
                <a:cubicBezTo>
                  <a:pt x="37592" y="46182"/>
                  <a:pt x="37732" y="46056"/>
                  <a:pt x="37745" y="45891"/>
                </a:cubicBezTo>
                <a:lnTo>
                  <a:pt x="37751" y="45692"/>
                </a:lnTo>
                <a:lnTo>
                  <a:pt x="37753" y="45558"/>
                </a:lnTo>
                <a:lnTo>
                  <a:pt x="37753" y="4542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7"/>
          <p:cNvSpPr/>
          <p:nvPr/>
        </p:nvSpPr>
        <p:spPr>
          <a:xfrm rot="3807589" flipH="1">
            <a:off x="3120346" y="4388758"/>
            <a:ext cx="131895" cy="131939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7"/>
          <p:cNvSpPr/>
          <p:nvPr/>
        </p:nvSpPr>
        <p:spPr>
          <a:xfrm rot="-7200372" flipH="1">
            <a:off x="1411777" y="3565454"/>
            <a:ext cx="73086" cy="72374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7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" name="Google Shape;743;p37"/>
          <p:cNvGrpSpPr/>
          <p:nvPr/>
        </p:nvGrpSpPr>
        <p:grpSpPr>
          <a:xfrm flipH="1">
            <a:off x="356447" y="313213"/>
            <a:ext cx="356788" cy="342092"/>
            <a:chOff x="6228625" y="4632196"/>
            <a:chExt cx="356788" cy="342092"/>
          </a:xfrm>
        </p:grpSpPr>
        <p:sp>
          <p:nvSpPr>
            <p:cNvPr id="744" name="Google Shape;744;p37"/>
            <p:cNvSpPr/>
            <p:nvPr/>
          </p:nvSpPr>
          <p:spPr>
            <a:xfrm>
              <a:off x="6370272" y="4784594"/>
              <a:ext cx="215141" cy="189693"/>
            </a:xfrm>
            <a:custGeom>
              <a:avLst/>
              <a:gdLst/>
              <a:ahLst/>
              <a:cxnLst/>
              <a:rect l="l" t="t" r="r" b="b"/>
              <a:pathLst>
                <a:path w="12136" h="10699" extrusionOk="0">
                  <a:moveTo>
                    <a:pt x="6069" y="1"/>
                  </a:moveTo>
                  <a:cubicBezTo>
                    <a:pt x="3975" y="1"/>
                    <a:pt x="1990" y="1241"/>
                    <a:pt x="1135" y="3296"/>
                  </a:cubicBezTo>
                  <a:cubicBezTo>
                    <a:pt x="1" y="6041"/>
                    <a:pt x="1294" y="9165"/>
                    <a:pt x="4019" y="10299"/>
                  </a:cubicBezTo>
                  <a:cubicBezTo>
                    <a:pt x="4682" y="10570"/>
                    <a:pt x="5371" y="10698"/>
                    <a:pt x="6048" y="10698"/>
                  </a:cubicBezTo>
                  <a:cubicBezTo>
                    <a:pt x="8154" y="10698"/>
                    <a:pt x="10159" y="9456"/>
                    <a:pt x="11001" y="7394"/>
                  </a:cubicBezTo>
                  <a:cubicBezTo>
                    <a:pt x="12135" y="4669"/>
                    <a:pt x="10842" y="1546"/>
                    <a:pt x="8117" y="412"/>
                  </a:cubicBezTo>
                  <a:cubicBezTo>
                    <a:pt x="7447" y="133"/>
                    <a:pt x="6752" y="1"/>
                    <a:pt x="6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6228625" y="4632196"/>
              <a:ext cx="99485" cy="87705"/>
            </a:xfrm>
            <a:custGeom>
              <a:avLst/>
              <a:gdLst/>
              <a:ahLst/>
              <a:cxnLst/>
              <a:rect l="l" t="t" r="r" b="b"/>
              <a:pathLst>
                <a:path w="12136" h="10699" extrusionOk="0">
                  <a:moveTo>
                    <a:pt x="6069" y="1"/>
                  </a:moveTo>
                  <a:cubicBezTo>
                    <a:pt x="3975" y="1"/>
                    <a:pt x="1990" y="1241"/>
                    <a:pt x="1135" y="3296"/>
                  </a:cubicBezTo>
                  <a:cubicBezTo>
                    <a:pt x="1" y="6041"/>
                    <a:pt x="1294" y="9165"/>
                    <a:pt x="4019" y="10299"/>
                  </a:cubicBezTo>
                  <a:cubicBezTo>
                    <a:pt x="4682" y="10570"/>
                    <a:pt x="5371" y="10698"/>
                    <a:pt x="6048" y="10698"/>
                  </a:cubicBezTo>
                  <a:cubicBezTo>
                    <a:pt x="8154" y="10698"/>
                    <a:pt x="10159" y="9456"/>
                    <a:pt x="11001" y="7394"/>
                  </a:cubicBezTo>
                  <a:cubicBezTo>
                    <a:pt x="12135" y="4669"/>
                    <a:pt x="10842" y="1546"/>
                    <a:pt x="8117" y="412"/>
                  </a:cubicBezTo>
                  <a:cubicBezTo>
                    <a:pt x="7447" y="133"/>
                    <a:pt x="6752" y="1"/>
                    <a:pt x="6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8"/>
          <p:cNvSpPr/>
          <p:nvPr/>
        </p:nvSpPr>
        <p:spPr>
          <a:xfrm rot="5400000">
            <a:off x="6966230" y="292252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8"/>
          <p:cNvSpPr/>
          <p:nvPr/>
        </p:nvSpPr>
        <p:spPr>
          <a:xfrm rot="-5400000">
            <a:off x="-502916" y="4196210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8"/>
          <p:cNvSpPr/>
          <p:nvPr/>
        </p:nvSpPr>
        <p:spPr>
          <a:xfrm rot="2469294" flipH="1">
            <a:off x="316114" y="3751333"/>
            <a:ext cx="117371" cy="11741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8"/>
          <p:cNvSpPr/>
          <p:nvPr/>
        </p:nvSpPr>
        <p:spPr>
          <a:xfrm rot="2469228" flipH="1">
            <a:off x="411412" y="3600961"/>
            <a:ext cx="89522" cy="89552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8"/>
          <p:cNvSpPr/>
          <p:nvPr/>
        </p:nvSpPr>
        <p:spPr>
          <a:xfrm rot="2469331" flipH="1">
            <a:off x="6213157" y="4570218"/>
            <a:ext cx="228180" cy="228257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38"/>
          <p:cNvGrpSpPr/>
          <p:nvPr/>
        </p:nvGrpSpPr>
        <p:grpSpPr>
          <a:xfrm rot="5770333" flipH="1">
            <a:off x="8263990" y="384985"/>
            <a:ext cx="306762" cy="476338"/>
            <a:chOff x="4452729" y="352000"/>
            <a:chExt cx="225596" cy="350302"/>
          </a:xfrm>
        </p:grpSpPr>
        <p:sp>
          <p:nvSpPr>
            <p:cNvPr id="754" name="Google Shape;754;p3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5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9"/>
          <p:cNvSpPr txBox="1">
            <a:spLocks noGrp="1"/>
          </p:cNvSpPr>
          <p:nvPr>
            <p:ph type="ctrTitle"/>
          </p:nvPr>
        </p:nvSpPr>
        <p:spPr>
          <a:xfrm>
            <a:off x="4871624" y="2137375"/>
            <a:ext cx="28179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39"/>
          <p:cNvSpPr txBox="1">
            <a:spLocks noGrp="1"/>
          </p:cNvSpPr>
          <p:nvPr>
            <p:ph type="subTitle" idx="1"/>
          </p:nvPr>
        </p:nvSpPr>
        <p:spPr>
          <a:xfrm>
            <a:off x="4871624" y="2823025"/>
            <a:ext cx="2817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760" name="Google Shape;760;p39"/>
          <p:cNvSpPr txBox="1">
            <a:spLocks noGrp="1"/>
          </p:cNvSpPr>
          <p:nvPr>
            <p:ph type="title" idx="2" hasCustomPrompt="1"/>
          </p:nvPr>
        </p:nvSpPr>
        <p:spPr>
          <a:xfrm>
            <a:off x="4871624" y="1379000"/>
            <a:ext cx="2817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761" name="Google Shape;761;p39"/>
          <p:cNvGrpSpPr/>
          <p:nvPr/>
        </p:nvGrpSpPr>
        <p:grpSpPr>
          <a:xfrm rot="5400000">
            <a:off x="373999" y="4381492"/>
            <a:ext cx="390889" cy="454166"/>
            <a:chOff x="4376830" y="352000"/>
            <a:chExt cx="301495" cy="350302"/>
          </a:xfrm>
        </p:grpSpPr>
        <p:sp>
          <p:nvSpPr>
            <p:cNvPr id="762" name="Google Shape;762;p3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376830" y="52068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39"/>
          <p:cNvSpPr/>
          <p:nvPr/>
        </p:nvSpPr>
        <p:spPr>
          <a:xfrm rot="10800000">
            <a:off x="8120285" y="243120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9"/>
          <p:cNvSpPr/>
          <p:nvPr/>
        </p:nvSpPr>
        <p:spPr>
          <a:xfrm>
            <a:off x="8510924" y="4307520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39"/>
          <p:cNvGrpSpPr/>
          <p:nvPr/>
        </p:nvGrpSpPr>
        <p:grpSpPr>
          <a:xfrm>
            <a:off x="7352207" y="-3"/>
            <a:ext cx="1791707" cy="1380226"/>
            <a:chOff x="5153550" y="135575"/>
            <a:chExt cx="1402950" cy="1080750"/>
          </a:xfrm>
        </p:grpSpPr>
        <p:sp>
          <p:nvSpPr>
            <p:cNvPr id="768" name="Google Shape;768;p3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7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 flipH="1">
            <a:off x="4963238" y="1285588"/>
            <a:ext cx="3229500" cy="18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9" name="Google Shape;779;p41"/>
          <p:cNvSpPr/>
          <p:nvPr/>
        </p:nvSpPr>
        <p:spPr>
          <a:xfrm>
            <a:off x="6903425" y="2022750"/>
            <a:ext cx="2738953" cy="3792522"/>
          </a:xfrm>
          <a:custGeom>
            <a:avLst/>
            <a:gdLst/>
            <a:ahLst/>
            <a:cxnLst/>
            <a:rect l="l" t="t" r="r" b="b"/>
            <a:pathLst>
              <a:path w="91268" h="128386" extrusionOk="0">
                <a:moveTo>
                  <a:pt x="70698" y="0"/>
                </a:moveTo>
                <a:cubicBezTo>
                  <a:pt x="63406" y="0"/>
                  <a:pt x="57439" y="3978"/>
                  <a:pt x="57530" y="14724"/>
                </a:cubicBezTo>
                <a:cubicBezTo>
                  <a:pt x="57609" y="23656"/>
                  <a:pt x="64711" y="30638"/>
                  <a:pt x="64353" y="39351"/>
                </a:cubicBezTo>
                <a:cubicBezTo>
                  <a:pt x="63995" y="47209"/>
                  <a:pt x="53730" y="47945"/>
                  <a:pt x="51244" y="55166"/>
                </a:cubicBezTo>
                <a:cubicBezTo>
                  <a:pt x="48200" y="64038"/>
                  <a:pt x="55401" y="73308"/>
                  <a:pt x="51045" y="81524"/>
                </a:cubicBezTo>
                <a:cubicBezTo>
                  <a:pt x="45196" y="92525"/>
                  <a:pt x="0" y="76292"/>
                  <a:pt x="9966" y="111622"/>
                </a:cubicBezTo>
                <a:cubicBezTo>
                  <a:pt x="13190" y="123066"/>
                  <a:pt x="31585" y="128386"/>
                  <a:pt x="48574" y="128386"/>
                </a:cubicBezTo>
                <a:cubicBezTo>
                  <a:pt x="59580" y="128386"/>
                  <a:pt x="69996" y="126153"/>
                  <a:pt x="75314" y="121906"/>
                </a:cubicBezTo>
                <a:cubicBezTo>
                  <a:pt x="83967" y="114964"/>
                  <a:pt x="83868" y="99050"/>
                  <a:pt x="84902" y="89123"/>
                </a:cubicBezTo>
                <a:cubicBezTo>
                  <a:pt x="87647" y="63382"/>
                  <a:pt x="78616" y="32727"/>
                  <a:pt x="91268" y="8617"/>
                </a:cubicBezTo>
                <a:cubicBezTo>
                  <a:pt x="86019" y="3711"/>
                  <a:pt x="77741" y="0"/>
                  <a:pt x="7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1"/>
          <p:cNvSpPr/>
          <p:nvPr/>
        </p:nvSpPr>
        <p:spPr>
          <a:xfrm>
            <a:off x="-455297" y="8"/>
            <a:ext cx="1493265" cy="635811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41"/>
          <p:cNvGrpSpPr/>
          <p:nvPr/>
        </p:nvGrpSpPr>
        <p:grpSpPr>
          <a:xfrm rot="1800005">
            <a:off x="508410" y="415612"/>
            <a:ext cx="409646" cy="434972"/>
            <a:chOff x="4730866" y="656100"/>
            <a:chExt cx="272916" cy="289789"/>
          </a:xfrm>
        </p:grpSpPr>
        <p:sp>
          <p:nvSpPr>
            <p:cNvPr id="782" name="Google Shape;782;p41"/>
            <p:cNvSpPr/>
            <p:nvPr/>
          </p:nvSpPr>
          <p:spPr>
            <a:xfrm>
              <a:off x="4950032" y="6561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41"/>
          <p:cNvSpPr/>
          <p:nvPr/>
        </p:nvSpPr>
        <p:spPr>
          <a:xfrm rot="7028957">
            <a:off x="469399" y="4426896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41"/>
          <p:cNvGrpSpPr/>
          <p:nvPr/>
        </p:nvGrpSpPr>
        <p:grpSpPr>
          <a:xfrm rot="5770333" flipH="1">
            <a:off x="8171815" y="3829535"/>
            <a:ext cx="306762" cy="476338"/>
            <a:chOff x="4452729" y="352000"/>
            <a:chExt cx="225596" cy="350302"/>
          </a:xfrm>
        </p:grpSpPr>
        <p:sp>
          <p:nvSpPr>
            <p:cNvPr id="786" name="Google Shape;786;p41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41"/>
          <p:cNvGrpSpPr/>
          <p:nvPr/>
        </p:nvGrpSpPr>
        <p:grpSpPr>
          <a:xfrm rot="1535242">
            <a:off x="7566776" y="361546"/>
            <a:ext cx="802122" cy="572705"/>
            <a:chOff x="3301275" y="1275300"/>
            <a:chExt cx="552425" cy="394425"/>
          </a:xfrm>
        </p:grpSpPr>
        <p:sp>
          <p:nvSpPr>
            <p:cNvPr id="790" name="Google Shape;790;p41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41"/>
          <p:cNvSpPr/>
          <p:nvPr/>
        </p:nvSpPr>
        <p:spPr>
          <a:xfrm>
            <a:off x="7799925" y="8980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4475" y="3455875"/>
            <a:ext cx="42231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hasCustomPrompt="1"/>
          </p:nvPr>
        </p:nvSpPr>
        <p:spPr>
          <a:xfrm>
            <a:off x="4244475" y="1506150"/>
            <a:ext cx="1142700" cy="7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/>
          <p:nvPr/>
        </p:nvSpPr>
        <p:spPr>
          <a:xfrm rot="344346">
            <a:off x="480452" y="-763727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" name="Google Shape;27;p3"/>
          <p:cNvSpPr/>
          <p:nvPr/>
        </p:nvSpPr>
        <p:spPr>
          <a:xfrm>
            <a:off x="7850513" y="45236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850522" y="414321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30" name="Google Shape;30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rot="-5400000">
            <a:off x="7698048" y="3756467"/>
            <a:ext cx="794886" cy="2097231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/>
          </p:nvPr>
        </p:nvSpPr>
        <p:spPr>
          <a:xfrm>
            <a:off x="4244475" y="2328175"/>
            <a:ext cx="4223100" cy="10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65" name="Google Shape;65;p3"/>
          <p:cNvSpPr>
            <a:spLocks noGrp="1"/>
          </p:cNvSpPr>
          <p:nvPr>
            <p:ph type="pic" idx="3"/>
          </p:nvPr>
        </p:nvSpPr>
        <p:spPr>
          <a:xfrm>
            <a:off x="1031600" y="1156925"/>
            <a:ext cx="2994300" cy="338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_1_2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837" name="Google Shape;837;p44"/>
          <p:cNvSpPr/>
          <p:nvPr/>
        </p:nvSpPr>
        <p:spPr>
          <a:xfrm rot="-5400000">
            <a:off x="-502916" y="3509385"/>
            <a:ext cx="1489098" cy="63401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4"/>
          <p:cNvSpPr/>
          <p:nvPr/>
        </p:nvSpPr>
        <p:spPr>
          <a:xfrm rot="5400000">
            <a:off x="7698610" y="-1421287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4"/>
          <p:cNvSpPr/>
          <p:nvPr/>
        </p:nvSpPr>
        <p:spPr>
          <a:xfrm rot="-2567227">
            <a:off x="-436806" y="4004863"/>
            <a:ext cx="1069130" cy="1530278"/>
          </a:xfrm>
          <a:custGeom>
            <a:avLst/>
            <a:gdLst/>
            <a:ahLst/>
            <a:cxnLst/>
            <a:rect l="l" t="t" r="r" b="b"/>
            <a:pathLst>
              <a:path w="42770" h="61218" extrusionOk="0">
                <a:moveTo>
                  <a:pt x="27259" y="0"/>
                </a:moveTo>
                <a:cubicBezTo>
                  <a:pt x="15130" y="0"/>
                  <a:pt x="1" y="17509"/>
                  <a:pt x="7877" y="50591"/>
                </a:cubicBezTo>
                <a:cubicBezTo>
                  <a:pt x="12286" y="56677"/>
                  <a:pt x="20419" y="61217"/>
                  <a:pt x="27674" y="61217"/>
                </a:cubicBezTo>
                <a:cubicBezTo>
                  <a:pt x="34693" y="61217"/>
                  <a:pt x="40890" y="56967"/>
                  <a:pt x="42093" y="45757"/>
                </a:cubicBezTo>
                <a:cubicBezTo>
                  <a:pt x="42769" y="39391"/>
                  <a:pt x="38492" y="34498"/>
                  <a:pt x="38612" y="28231"/>
                </a:cubicBezTo>
                <a:cubicBezTo>
                  <a:pt x="38751" y="20692"/>
                  <a:pt x="41615" y="14127"/>
                  <a:pt x="38055" y="7046"/>
                </a:cubicBezTo>
                <a:cubicBezTo>
                  <a:pt x="35688" y="2317"/>
                  <a:pt x="31672" y="0"/>
                  <a:pt x="27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 rot="2469417" flipH="1">
            <a:off x="8690510" y="255319"/>
            <a:ext cx="301652" cy="301751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 rot="2469375" flipH="1">
            <a:off x="410009" y="3122590"/>
            <a:ext cx="176982" cy="177043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" name="Google Shape;842;p44"/>
          <p:cNvGrpSpPr/>
          <p:nvPr/>
        </p:nvGrpSpPr>
        <p:grpSpPr>
          <a:xfrm>
            <a:off x="8142038" y="631550"/>
            <a:ext cx="418775" cy="350302"/>
            <a:chOff x="4259550" y="352000"/>
            <a:chExt cx="418775" cy="350302"/>
          </a:xfrm>
        </p:grpSpPr>
        <p:sp>
          <p:nvSpPr>
            <p:cNvPr id="843" name="Google Shape;843;p44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3" name="Google Shape;83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89" name="Google Shape;89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90" name="Google Shape;90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01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02" name="Google Shape;102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04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05" name="Google Shape;105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2" name="Google Shape;122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809500" y="1460750"/>
            <a:ext cx="38061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1"/>
          </p:nvPr>
        </p:nvSpPr>
        <p:spPr>
          <a:xfrm>
            <a:off x="809500" y="2368850"/>
            <a:ext cx="37494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6" name="Google Shape;136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37" name="Google Shape;137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9"/>
          <p:cNvSpPr/>
          <p:nvPr/>
        </p:nvSpPr>
        <p:spPr>
          <a:xfrm>
            <a:off x="-610625" y="415687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1619697" y="449141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title" idx="2" hasCustomPrompt="1"/>
          </p:nvPr>
        </p:nvSpPr>
        <p:spPr>
          <a:xfrm>
            <a:off x="3334725" y="870425"/>
            <a:ext cx="10782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El Messiri"/>
              <a:buNone/>
              <a:defRPr sz="48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260500" y="1283000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4"/>
          <p:cNvSpPr txBox="1">
            <a:spLocks noGrp="1"/>
          </p:cNvSpPr>
          <p:nvPr>
            <p:ph type="subTitle" idx="1"/>
          </p:nvPr>
        </p:nvSpPr>
        <p:spPr>
          <a:xfrm flipH="1">
            <a:off x="2103125" y="1630900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7" name="Google Shape;247;p14"/>
          <p:cNvSpPr txBox="1">
            <a:spLocks noGrp="1"/>
          </p:cNvSpPr>
          <p:nvPr>
            <p:ph type="title" idx="3"/>
          </p:nvPr>
        </p:nvSpPr>
        <p:spPr>
          <a:xfrm>
            <a:off x="2103200" y="1283000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864275" y="1283000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4"/>
          <p:cNvSpPr txBox="1">
            <a:spLocks noGrp="1"/>
          </p:cNvSpPr>
          <p:nvPr>
            <p:ph type="subTitle" idx="5"/>
          </p:nvPr>
        </p:nvSpPr>
        <p:spPr>
          <a:xfrm flipH="1">
            <a:off x="5706900" y="1630900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title" idx="6"/>
          </p:nvPr>
        </p:nvSpPr>
        <p:spPr>
          <a:xfrm>
            <a:off x="5706975" y="1283000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1260500" y="2444838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>
            <a:spLocks noGrp="1"/>
          </p:cNvSpPr>
          <p:nvPr>
            <p:ph type="subTitle" idx="8"/>
          </p:nvPr>
        </p:nvSpPr>
        <p:spPr>
          <a:xfrm flipH="1">
            <a:off x="2103125" y="2792738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title" idx="9"/>
          </p:nvPr>
        </p:nvSpPr>
        <p:spPr>
          <a:xfrm>
            <a:off x="2103200" y="2444838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864275" y="2444838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14"/>
          </p:nvPr>
        </p:nvSpPr>
        <p:spPr>
          <a:xfrm flipH="1">
            <a:off x="5706900" y="2792738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 idx="15"/>
          </p:nvPr>
        </p:nvSpPr>
        <p:spPr>
          <a:xfrm>
            <a:off x="5706975" y="2444838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1260500" y="3606675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17"/>
          </p:nvPr>
        </p:nvSpPr>
        <p:spPr>
          <a:xfrm flipH="1">
            <a:off x="2103125" y="3954575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18"/>
          </p:nvPr>
        </p:nvSpPr>
        <p:spPr>
          <a:xfrm>
            <a:off x="2103200" y="3606675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4864275" y="3606675"/>
            <a:ext cx="842700" cy="3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4"/>
          <p:cNvSpPr txBox="1">
            <a:spLocks noGrp="1"/>
          </p:cNvSpPr>
          <p:nvPr>
            <p:ph type="subTitle" idx="20"/>
          </p:nvPr>
        </p:nvSpPr>
        <p:spPr>
          <a:xfrm flipH="1">
            <a:off x="5706900" y="3954575"/>
            <a:ext cx="21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2" name="Google Shape;262;p14"/>
          <p:cNvSpPr txBox="1">
            <a:spLocks noGrp="1"/>
          </p:cNvSpPr>
          <p:nvPr>
            <p:ph type="title" idx="21"/>
          </p:nvPr>
        </p:nvSpPr>
        <p:spPr>
          <a:xfrm>
            <a:off x="5706975" y="3606675"/>
            <a:ext cx="217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3" name="Google Shape;263;p14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"/>
          <p:cNvSpPr/>
          <p:nvPr/>
        </p:nvSpPr>
        <p:spPr>
          <a:xfrm>
            <a:off x="-734100" y="38741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14"/>
          <p:cNvGrpSpPr/>
          <p:nvPr/>
        </p:nvGrpSpPr>
        <p:grpSpPr>
          <a:xfrm>
            <a:off x="542150" y="3492275"/>
            <a:ext cx="342125" cy="362875"/>
            <a:chOff x="2638525" y="4006350"/>
            <a:chExt cx="342125" cy="362875"/>
          </a:xfrm>
        </p:grpSpPr>
        <p:sp>
          <p:nvSpPr>
            <p:cNvPr id="267" name="Google Shape;267;p14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24"/>
          <p:cNvGrpSpPr/>
          <p:nvPr/>
        </p:nvGrpSpPr>
        <p:grpSpPr>
          <a:xfrm>
            <a:off x="2606003" y="545002"/>
            <a:ext cx="3887739" cy="2848111"/>
            <a:chOff x="2862041" y="521294"/>
            <a:chExt cx="3419897" cy="2848111"/>
          </a:xfrm>
        </p:grpSpPr>
        <p:grpSp>
          <p:nvGrpSpPr>
            <p:cNvPr id="451" name="Google Shape;451;p24"/>
            <p:cNvGrpSpPr/>
            <p:nvPr/>
          </p:nvGrpSpPr>
          <p:grpSpPr>
            <a:xfrm>
              <a:off x="2862041" y="799915"/>
              <a:ext cx="3419897" cy="2569490"/>
              <a:chOff x="4696250" y="3980150"/>
              <a:chExt cx="1525650" cy="1146275"/>
            </a:xfrm>
          </p:grpSpPr>
          <p:sp>
            <p:nvSpPr>
              <p:cNvPr id="452" name="Google Shape;452;p24"/>
              <p:cNvSpPr/>
              <p:nvPr/>
            </p:nvSpPr>
            <p:spPr>
              <a:xfrm>
                <a:off x="4709325" y="3987125"/>
                <a:ext cx="1503850" cy="1131650"/>
              </a:xfrm>
              <a:custGeom>
                <a:avLst/>
                <a:gdLst/>
                <a:ahLst/>
                <a:cxnLst/>
                <a:rect l="l" t="t" r="r" b="b"/>
                <a:pathLst>
                  <a:path w="60154" h="45266" extrusionOk="0">
                    <a:moveTo>
                      <a:pt x="35770" y="0"/>
                    </a:moveTo>
                    <a:cubicBezTo>
                      <a:pt x="33608" y="0"/>
                      <a:pt x="21525" y="487"/>
                      <a:pt x="18796" y="880"/>
                    </a:cubicBezTo>
                    <a:cubicBezTo>
                      <a:pt x="15979" y="1285"/>
                      <a:pt x="1040" y="1285"/>
                      <a:pt x="663" y="1313"/>
                    </a:cubicBezTo>
                    <a:cubicBezTo>
                      <a:pt x="663" y="1313"/>
                      <a:pt x="21" y="39657"/>
                      <a:pt x="7" y="41861"/>
                    </a:cubicBezTo>
                    <a:cubicBezTo>
                      <a:pt x="1" y="42895"/>
                      <a:pt x="464" y="43171"/>
                      <a:pt x="961" y="43171"/>
                    </a:cubicBezTo>
                    <a:cubicBezTo>
                      <a:pt x="1530" y="43171"/>
                      <a:pt x="2141" y="42810"/>
                      <a:pt x="2142" y="42810"/>
                    </a:cubicBezTo>
                    <a:lnTo>
                      <a:pt x="2142" y="42810"/>
                    </a:lnTo>
                    <a:lnTo>
                      <a:pt x="1374" y="45251"/>
                    </a:lnTo>
                    <a:cubicBezTo>
                      <a:pt x="1374" y="45251"/>
                      <a:pt x="2679" y="45265"/>
                      <a:pt x="4452" y="45265"/>
                    </a:cubicBezTo>
                    <a:cubicBezTo>
                      <a:pt x="7898" y="45265"/>
                      <a:pt x="13113" y="45211"/>
                      <a:pt x="13942" y="44888"/>
                    </a:cubicBezTo>
                    <a:cubicBezTo>
                      <a:pt x="15197" y="44386"/>
                      <a:pt x="31936" y="44763"/>
                      <a:pt x="35046" y="44344"/>
                    </a:cubicBezTo>
                    <a:cubicBezTo>
                      <a:pt x="38129" y="43926"/>
                      <a:pt x="60154" y="43926"/>
                      <a:pt x="60154" y="43926"/>
                    </a:cubicBezTo>
                    <a:lnTo>
                      <a:pt x="59917" y="41624"/>
                    </a:lnTo>
                    <a:cubicBezTo>
                      <a:pt x="59917" y="41624"/>
                      <a:pt x="59735" y="32962"/>
                      <a:pt x="59666" y="30535"/>
                    </a:cubicBezTo>
                    <a:cubicBezTo>
                      <a:pt x="59596" y="28108"/>
                      <a:pt x="58801" y="2136"/>
                      <a:pt x="58801" y="2136"/>
                    </a:cubicBezTo>
                    <a:lnTo>
                      <a:pt x="56820" y="1647"/>
                    </a:lnTo>
                    <a:lnTo>
                      <a:pt x="56499" y="755"/>
                    </a:lnTo>
                    <a:cubicBezTo>
                      <a:pt x="56499" y="755"/>
                      <a:pt x="50543" y="308"/>
                      <a:pt x="49525" y="239"/>
                    </a:cubicBezTo>
                    <a:cubicBezTo>
                      <a:pt x="48521" y="169"/>
                      <a:pt x="37571" y="43"/>
                      <a:pt x="35925" y="2"/>
                    </a:cubicBezTo>
                    <a:cubicBezTo>
                      <a:pt x="35881" y="1"/>
                      <a:pt x="35829" y="0"/>
                      <a:pt x="357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4"/>
              <p:cNvSpPr/>
              <p:nvPr/>
            </p:nvSpPr>
            <p:spPr>
              <a:xfrm>
                <a:off x="4696250" y="3980150"/>
                <a:ext cx="1459750" cy="1096075"/>
              </a:xfrm>
              <a:custGeom>
                <a:avLst/>
                <a:gdLst/>
                <a:ahLst/>
                <a:cxnLst/>
                <a:rect l="l" t="t" r="r" b="b"/>
                <a:pathLst>
                  <a:path w="58390" h="43843" extrusionOk="0">
                    <a:moveTo>
                      <a:pt x="35122" y="602"/>
                    </a:moveTo>
                    <a:cubicBezTo>
                      <a:pt x="36655" y="602"/>
                      <a:pt x="38189" y="627"/>
                      <a:pt x="39726" y="685"/>
                    </a:cubicBezTo>
                    <a:cubicBezTo>
                      <a:pt x="41880" y="774"/>
                      <a:pt x="44007" y="801"/>
                      <a:pt x="46142" y="801"/>
                    </a:cubicBezTo>
                    <a:cubicBezTo>
                      <a:pt x="46676" y="801"/>
                      <a:pt x="47211" y="799"/>
                      <a:pt x="47747" y="797"/>
                    </a:cubicBezTo>
                    <a:cubicBezTo>
                      <a:pt x="47948" y="792"/>
                      <a:pt x="48149" y="790"/>
                      <a:pt x="48350" y="790"/>
                    </a:cubicBezTo>
                    <a:cubicBezTo>
                      <a:pt x="49492" y="790"/>
                      <a:pt x="50613" y="855"/>
                      <a:pt x="51764" y="950"/>
                    </a:cubicBezTo>
                    <a:cubicBezTo>
                      <a:pt x="52503" y="1006"/>
                      <a:pt x="53256" y="1076"/>
                      <a:pt x="54009" y="1145"/>
                    </a:cubicBezTo>
                    <a:cubicBezTo>
                      <a:pt x="54372" y="1173"/>
                      <a:pt x="54763" y="1215"/>
                      <a:pt x="55125" y="1229"/>
                    </a:cubicBezTo>
                    <a:cubicBezTo>
                      <a:pt x="55160" y="1230"/>
                      <a:pt x="55199" y="1231"/>
                      <a:pt x="55242" y="1231"/>
                    </a:cubicBezTo>
                    <a:cubicBezTo>
                      <a:pt x="55383" y="1231"/>
                      <a:pt x="55565" y="1225"/>
                      <a:pt x="55751" y="1225"/>
                    </a:cubicBezTo>
                    <a:cubicBezTo>
                      <a:pt x="56056" y="1225"/>
                      <a:pt x="56371" y="1241"/>
                      <a:pt x="56534" y="1327"/>
                    </a:cubicBezTo>
                    <a:cubicBezTo>
                      <a:pt x="57064" y="1606"/>
                      <a:pt x="56980" y="2847"/>
                      <a:pt x="56994" y="3279"/>
                    </a:cubicBezTo>
                    <a:cubicBezTo>
                      <a:pt x="56994" y="4116"/>
                      <a:pt x="57008" y="4939"/>
                      <a:pt x="57022" y="5776"/>
                    </a:cubicBezTo>
                    <a:cubicBezTo>
                      <a:pt x="57036" y="7366"/>
                      <a:pt x="57078" y="8957"/>
                      <a:pt x="57120" y="10533"/>
                    </a:cubicBezTo>
                    <a:cubicBezTo>
                      <a:pt x="57190" y="13783"/>
                      <a:pt x="57246" y="17019"/>
                      <a:pt x="57343" y="20269"/>
                    </a:cubicBezTo>
                    <a:cubicBezTo>
                      <a:pt x="57522" y="27439"/>
                      <a:pt x="57728" y="34608"/>
                      <a:pt x="57787" y="41792"/>
                    </a:cubicBezTo>
                    <a:lnTo>
                      <a:pt x="57787" y="41792"/>
                    </a:lnTo>
                    <a:cubicBezTo>
                      <a:pt x="42918" y="42486"/>
                      <a:pt x="28022" y="42296"/>
                      <a:pt x="13140" y="42698"/>
                    </a:cubicBezTo>
                    <a:cubicBezTo>
                      <a:pt x="8992" y="42823"/>
                      <a:pt x="4857" y="43002"/>
                      <a:pt x="709" y="43236"/>
                    </a:cubicBezTo>
                    <a:lnTo>
                      <a:pt x="709" y="43236"/>
                    </a:lnTo>
                    <a:cubicBezTo>
                      <a:pt x="534" y="29454"/>
                      <a:pt x="726" y="15671"/>
                      <a:pt x="1272" y="1903"/>
                    </a:cubicBezTo>
                    <a:lnTo>
                      <a:pt x="1272" y="1903"/>
                    </a:lnTo>
                    <a:cubicBezTo>
                      <a:pt x="7832" y="1671"/>
                      <a:pt x="14405" y="1516"/>
                      <a:pt x="20951" y="1117"/>
                    </a:cubicBezTo>
                    <a:cubicBezTo>
                      <a:pt x="25681" y="844"/>
                      <a:pt x="30394" y="602"/>
                      <a:pt x="35122" y="602"/>
                    </a:cubicBezTo>
                    <a:close/>
                    <a:moveTo>
                      <a:pt x="34303" y="1"/>
                    </a:moveTo>
                    <a:cubicBezTo>
                      <a:pt x="34214" y="1"/>
                      <a:pt x="34124" y="1"/>
                      <a:pt x="34035" y="2"/>
                    </a:cubicBezTo>
                    <a:cubicBezTo>
                      <a:pt x="30855" y="2"/>
                      <a:pt x="27661" y="141"/>
                      <a:pt x="24494" y="336"/>
                    </a:cubicBezTo>
                    <a:cubicBezTo>
                      <a:pt x="16683" y="783"/>
                      <a:pt x="8858" y="1062"/>
                      <a:pt x="1047" y="1327"/>
                    </a:cubicBezTo>
                    <a:cubicBezTo>
                      <a:pt x="879" y="1327"/>
                      <a:pt x="740" y="1466"/>
                      <a:pt x="740" y="1620"/>
                    </a:cubicBezTo>
                    <a:cubicBezTo>
                      <a:pt x="182" y="15554"/>
                      <a:pt x="0" y="29517"/>
                      <a:pt x="168" y="43451"/>
                    </a:cubicBezTo>
                    <a:cubicBezTo>
                      <a:pt x="144" y="43599"/>
                      <a:pt x="238" y="43684"/>
                      <a:pt x="354" y="43706"/>
                    </a:cubicBezTo>
                    <a:lnTo>
                      <a:pt x="354" y="43706"/>
                    </a:lnTo>
                    <a:cubicBezTo>
                      <a:pt x="396" y="43785"/>
                      <a:pt x="474" y="43842"/>
                      <a:pt x="587" y="43842"/>
                    </a:cubicBezTo>
                    <a:cubicBezTo>
                      <a:pt x="592" y="43842"/>
                      <a:pt x="596" y="43842"/>
                      <a:pt x="600" y="43842"/>
                    </a:cubicBezTo>
                    <a:cubicBezTo>
                      <a:pt x="15567" y="42935"/>
                      <a:pt x="30576" y="43103"/>
                      <a:pt x="45557" y="42796"/>
                    </a:cubicBezTo>
                    <a:cubicBezTo>
                      <a:pt x="49741" y="42698"/>
                      <a:pt x="53926" y="42559"/>
                      <a:pt x="58096" y="42377"/>
                    </a:cubicBezTo>
                    <a:cubicBezTo>
                      <a:pt x="58250" y="42377"/>
                      <a:pt x="58389" y="42252"/>
                      <a:pt x="58389" y="42071"/>
                    </a:cubicBezTo>
                    <a:cubicBezTo>
                      <a:pt x="58334" y="35347"/>
                      <a:pt x="58166" y="28610"/>
                      <a:pt x="57985" y="21901"/>
                    </a:cubicBezTo>
                    <a:cubicBezTo>
                      <a:pt x="57901" y="18539"/>
                      <a:pt x="57817" y="15192"/>
                      <a:pt x="57748" y="11830"/>
                    </a:cubicBezTo>
                    <a:cubicBezTo>
                      <a:pt x="57678" y="8622"/>
                      <a:pt x="57720" y="5386"/>
                      <a:pt x="57552" y="2205"/>
                    </a:cubicBezTo>
                    <a:cubicBezTo>
                      <a:pt x="57497" y="1229"/>
                      <a:pt x="57497" y="825"/>
                      <a:pt x="56423" y="755"/>
                    </a:cubicBezTo>
                    <a:cubicBezTo>
                      <a:pt x="54763" y="643"/>
                      <a:pt x="53117" y="490"/>
                      <a:pt x="51471" y="350"/>
                    </a:cubicBezTo>
                    <a:cubicBezTo>
                      <a:pt x="50291" y="259"/>
                      <a:pt x="49116" y="234"/>
                      <a:pt x="47942" y="234"/>
                    </a:cubicBezTo>
                    <a:cubicBezTo>
                      <a:pt x="46570" y="234"/>
                      <a:pt x="45199" y="268"/>
                      <a:pt x="43822" y="268"/>
                    </a:cubicBezTo>
                    <a:cubicBezTo>
                      <a:pt x="43689" y="268"/>
                      <a:pt x="43556" y="267"/>
                      <a:pt x="43422" y="267"/>
                    </a:cubicBezTo>
                    <a:cubicBezTo>
                      <a:pt x="40373" y="226"/>
                      <a:pt x="37351" y="1"/>
                      <a:pt x="34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4"/>
              <p:cNvSpPr/>
              <p:nvPr/>
            </p:nvSpPr>
            <p:spPr>
              <a:xfrm>
                <a:off x="4736350" y="4027550"/>
                <a:ext cx="1485550" cy="1098875"/>
              </a:xfrm>
              <a:custGeom>
                <a:avLst/>
                <a:gdLst/>
                <a:ahLst/>
                <a:cxnLst/>
                <a:rect l="l" t="t" r="r" b="b"/>
                <a:pathLst>
                  <a:path w="59422" h="43955" extrusionOk="0">
                    <a:moveTo>
                      <a:pt x="56133" y="0"/>
                    </a:moveTo>
                    <a:cubicBezTo>
                      <a:pt x="55797" y="0"/>
                      <a:pt x="55642" y="521"/>
                      <a:pt x="56018" y="588"/>
                    </a:cubicBezTo>
                    <a:cubicBezTo>
                      <a:pt x="56509" y="662"/>
                      <a:pt x="56988" y="736"/>
                      <a:pt x="57476" y="809"/>
                    </a:cubicBezTo>
                    <a:lnTo>
                      <a:pt x="57476" y="809"/>
                    </a:lnTo>
                    <a:cubicBezTo>
                      <a:pt x="57824" y="12401"/>
                      <a:pt x="58252" y="23965"/>
                      <a:pt x="58487" y="35544"/>
                    </a:cubicBezTo>
                    <a:cubicBezTo>
                      <a:pt x="58541" y="37756"/>
                      <a:pt x="58530" y="39943"/>
                      <a:pt x="58781" y="42153"/>
                    </a:cubicBezTo>
                    <a:lnTo>
                      <a:pt x="58781" y="42153"/>
                    </a:lnTo>
                    <a:cubicBezTo>
                      <a:pt x="58710" y="42162"/>
                      <a:pt x="58637" y="42166"/>
                      <a:pt x="58562" y="42166"/>
                    </a:cubicBezTo>
                    <a:cubicBezTo>
                      <a:pt x="58218" y="42166"/>
                      <a:pt x="57847" y="42086"/>
                      <a:pt x="57552" y="42058"/>
                    </a:cubicBezTo>
                    <a:cubicBezTo>
                      <a:pt x="56716" y="41988"/>
                      <a:pt x="55865" y="42016"/>
                      <a:pt x="55000" y="41988"/>
                    </a:cubicBezTo>
                    <a:cubicBezTo>
                      <a:pt x="53856" y="41972"/>
                      <a:pt x="52712" y="41965"/>
                      <a:pt x="51568" y="41965"/>
                    </a:cubicBezTo>
                    <a:cubicBezTo>
                      <a:pt x="50759" y="41965"/>
                      <a:pt x="49950" y="41968"/>
                      <a:pt x="49141" y="41974"/>
                    </a:cubicBezTo>
                    <a:cubicBezTo>
                      <a:pt x="45166" y="42030"/>
                      <a:pt x="41233" y="42295"/>
                      <a:pt x="37257" y="42462"/>
                    </a:cubicBezTo>
                    <a:cubicBezTo>
                      <a:pt x="35961" y="42522"/>
                      <a:pt x="34664" y="42539"/>
                      <a:pt x="33367" y="42539"/>
                    </a:cubicBezTo>
                    <a:cubicBezTo>
                      <a:pt x="31538" y="42539"/>
                      <a:pt x="29709" y="42505"/>
                      <a:pt x="27877" y="42505"/>
                    </a:cubicBezTo>
                    <a:cubicBezTo>
                      <a:pt x="27052" y="42505"/>
                      <a:pt x="26227" y="42512"/>
                      <a:pt x="25401" y="42532"/>
                    </a:cubicBezTo>
                    <a:cubicBezTo>
                      <a:pt x="21481" y="42616"/>
                      <a:pt x="17548" y="42825"/>
                      <a:pt x="13614" y="43020"/>
                    </a:cubicBezTo>
                    <a:cubicBezTo>
                      <a:pt x="9278" y="43224"/>
                      <a:pt x="4941" y="43415"/>
                      <a:pt x="617" y="43424"/>
                    </a:cubicBezTo>
                    <a:lnTo>
                      <a:pt x="617" y="43424"/>
                    </a:lnTo>
                    <a:cubicBezTo>
                      <a:pt x="703" y="42914"/>
                      <a:pt x="800" y="42397"/>
                      <a:pt x="879" y="41890"/>
                    </a:cubicBezTo>
                    <a:cubicBezTo>
                      <a:pt x="947" y="41627"/>
                      <a:pt x="762" y="41467"/>
                      <a:pt x="594" y="41467"/>
                    </a:cubicBezTo>
                    <a:cubicBezTo>
                      <a:pt x="486" y="41467"/>
                      <a:pt x="385" y="41534"/>
                      <a:pt x="363" y="41681"/>
                    </a:cubicBezTo>
                    <a:cubicBezTo>
                      <a:pt x="252" y="42309"/>
                      <a:pt x="140" y="42950"/>
                      <a:pt x="28" y="43578"/>
                    </a:cubicBezTo>
                    <a:cubicBezTo>
                      <a:pt x="0" y="43773"/>
                      <a:pt x="112" y="43955"/>
                      <a:pt x="307" y="43955"/>
                    </a:cubicBezTo>
                    <a:cubicBezTo>
                      <a:pt x="8300" y="43927"/>
                      <a:pt x="16251" y="43327"/>
                      <a:pt x="24229" y="43090"/>
                    </a:cubicBezTo>
                    <a:cubicBezTo>
                      <a:pt x="25440" y="43056"/>
                      <a:pt x="26649" y="43047"/>
                      <a:pt x="27857" y="43047"/>
                    </a:cubicBezTo>
                    <a:cubicBezTo>
                      <a:pt x="29450" y="43047"/>
                      <a:pt x="31040" y="43063"/>
                      <a:pt x="32629" y="43063"/>
                    </a:cubicBezTo>
                    <a:cubicBezTo>
                      <a:pt x="33834" y="43063"/>
                      <a:pt x="35037" y="43054"/>
                      <a:pt x="36239" y="43020"/>
                    </a:cubicBezTo>
                    <a:cubicBezTo>
                      <a:pt x="40200" y="42936"/>
                      <a:pt x="44162" y="42588"/>
                      <a:pt x="48137" y="42518"/>
                    </a:cubicBezTo>
                    <a:cubicBezTo>
                      <a:pt x="49253" y="42497"/>
                      <a:pt x="50372" y="42487"/>
                      <a:pt x="51492" y="42487"/>
                    </a:cubicBezTo>
                    <a:cubicBezTo>
                      <a:pt x="52611" y="42487"/>
                      <a:pt x="53731" y="42497"/>
                      <a:pt x="54846" y="42518"/>
                    </a:cubicBezTo>
                    <a:cubicBezTo>
                      <a:pt x="55767" y="42532"/>
                      <a:pt x="56716" y="42518"/>
                      <a:pt x="57636" y="42602"/>
                    </a:cubicBezTo>
                    <a:cubicBezTo>
                      <a:pt x="57950" y="42629"/>
                      <a:pt x="58311" y="42696"/>
                      <a:pt x="58650" y="42696"/>
                    </a:cubicBezTo>
                    <a:cubicBezTo>
                      <a:pt x="58839" y="42696"/>
                      <a:pt x="59020" y="42675"/>
                      <a:pt x="59184" y="42616"/>
                    </a:cubicBezTo>
                    <a:cubicBezTo>
                      <a:pt x="59296" y="42588"/>
                      <a:pt x="59422" y="42462"/>
                      <a:pt x="59394" y="42337"/>
                    </a:cubicBezTo>
                    <a:cubicBezTo>
                      <a:pt x="59171" y="40481"/>
                      <a:pt x="59143" y="38612"/>
                      <a:pt x="59101" y="36729"/>
                    </a:cubicBezTo>
                    <a:cubicBezTo>
                      <a:pt x="59045" y="33828"/>
                      <a:pt x="58975" y="30955"/>
                      <a:pt x="58892" y="28067"/>
                    </a:cubicBezTo>
                    <a:cubicBezTo>
                      <a:pt x="58738" y="22237"/>
                      <a:pt x="58543" y="16434"/>
                      <a:pt x="58348" y="10604"/>
                    </a:cubicBezTo>
                    <a:cubicBezTo>
                      <a:pt x="58250" y="7256"/>
                      <a:pt x="58138" y="3894"/>
                      <a:pt x="58041" y="547"/>
                    </a:cubicBezTo>
                    <a:cubicBezTo>
                      <a:pt x="58041" y="421"/>
                      <a:pt x="57957" y="282"/>
                      <a:pt x="57831" y="268"/>
                    </a:cubicBezTo>
                    <a:cubicBezTo>
                      <a:pt x="57273" y="184"/>
                      <a:pt x="56730" y="100"/>
                      <a:pt x="56172" y="3"/>
                    </a:cubicBezTo>
                    <a:cubicBezTo>
                      <a:pt x="56158" y="1"/>
                      <a:pt x="56146" y="0"/>
                      <a:pt x="56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" name="Google Shape;455;p24"/>
            <p:cNvGrpSpPr/>
            <p:nvPr/>
          </p:nvGrpSpPr>
          <p:grpSpPr>
            <a:xfrm>
              <a:off x="3034125" y="521294"/>
              <a:ext cx="2955000" cy="853713"/>
              <a:chOff x="3034125" y="521294"/>
              <a:chExt cx="2955000" cy="853713"/>
            </a:xfrm>
          </p:grpSpPr>
          <p:grpSp>
            <p:nvGrpSpPr>
              <p:cNvPr id="456" name="Google Shape;456;p24"/>
              <p:cNvGrpSpPr/>
              <p:nvPr/>
            </p:nvGrpSpPr>
            <p:grpSpPr>
              <a:xfrm>
                <a:off x="3034125" y="970175"/>
                <a:ext cx="854375" cy="100200"/>
                <a:chOff x="4983250" y="2368850"/>
                <a:chExt cx="854375" cy="100200"/>
              </a:xfrm>
            </p:grpSpPr>
            <p:sp>
              <p:nvSpPr>
                <p:cNvPr id="457" name="Google Shape;457;p24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24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24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24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24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24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" name="Google Shape;463;p24"/>
              <p:cNvGrpSpPr/>
              <p:nvPr/>
            </p:nvGrpSpPr>
            <p:grpSpPr>
              <a:xfrm>
                <a:off x="3938100" y="988225"/>
                <a:ext cx="854375" cy="100200"/>
                <a:chOff x="4983250" y="2368850"/>
                <a:chExt cx="854375" cy="100200"/>
              </a:xfrm>
            </p:grpSpPr>
            <p:sp>
              <p:nvSpPr>
                <p:cNvPr id="464" name="Google Shape;464;p24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24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24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24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24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24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0" name="Google Shape;470;p24"/>
              <p:cNvGrpSpPr/>
              <p:nvPr/>
            </p:nvGrpSpPr>
            <p:grpSpPr>
              <a:xfrm>
                <a:off x="4842075" y="988225"/>
                <a:ext cx="696400" cy="98000"/>
                <a:chOff x="4983250" y="2368850"/>
                <a:chExt cx="696400" cy="98000"/>
              </a:xfrm>
            </p:grpSpPr>
            <p:sp>
              <p:nvSpPr>
                <p:cNvPr id="471" name="Google Shape;471;p24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24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24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24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24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" name="Google Shape;476;p24"/>
              <p:cNvGrpSpPr/>
              <p:nvPr/>
            </p:nvGrpSpPr>
            <p:grpSpPr>
              <a:xfrm>
                <a:off x="5588075" y="989325"/>
                <a:ext cx="401050" cy="92325"/>
                <a:chOff x="4983250" y="2368850"/>
                <a:chExt cx="401050" cy="92325"/>
              </a:xfrm>
            </p:grpSpPr>
            <p:sp>
              <p:nvSpPr>
                <p:cNvPr id="477" name="Google Shape;477;p24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24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24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0" name="Google Shape;480;p24"/>
              <p:cNvSpPr/>
              <p:nvPr/>
            </p:nvSpPr>
            <p:spPr>
              <a:xfrm>
                <a:off x="5385931" y="521294"/>
                <a:ext cx="589429" cy="853713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15234" extrusionOk="0">
                    <a:moveTo>
                      <a:pt x="7210" y="394"/>
                    </a:moveTo>
                    <a:cubicBezTo>
                      <a:pt x="7924" y="394"/>
                      <a:pt x="8677" y="836"/>
                      <a:pt x="9109" y="1201"/>
                    </a:cubicBezTo>
                    <a:cubicBezTo>
                      <a:pt x="9611" y="1620"/>
                      <a:pt x="9736" y="2066"/>
                      <a:pt x="9625" y="2624"/>
                    </a:cubicBezTo>
                    <a:cubicBezTo>
                      <a:pt x="9736" y="1829"/>
                      <a:pt x="9346" y="1480"/>
                      <a:pt x="8844" y="1131"/>
                    </a:cubicBezTo>
                    <a:cubicBezTo>
                      <a:pt x="8286" y="741"/>
                      <a:pt x="7742" y="532"/>
                      <a:pt x="7239" y="532"/>
                    </a:cubicBezTo>
                    <a:cubicBezTo>
                      <a:pt x="6947" y="532"/>
                      <a:pt x="6668" y="601"/>
                      <a:pt x="6403" y="741"/>
                    </a:cubicBezTo>
                    <a:cubicBezTo>
                      <a:pt x="6040" y="950"/>
                      <a:pt x="5691" y="1355"/>
                      <a:pt x="5370" y="1815"/>
                    </a:cubicBezTo>
                    <a:cubicBezTo>
                      <a:pt x="5635" y="1410"/>
                      <a:pt x="5928" y="1048"/>
                      <a:pt x="6235" y="769"/>
                    </a:cubicBezTo>
                    <a:cubicBezTo>
                      <a:pt x="6523" y="499"/>
                      <a:pt x="6862" y="394"/>
                      <a:pt x="7210" y="394"/>
                    </a:cubicBezTo>
                    <a:close/>
                    <a:moveTo>
                      <a:pt x="4115" y="7199"/>
                    </a:moveTo>
                    <a:lnTo>
                      <a:pt x="4115" y="7199"/>
                    </a:lnTo>
                    <a:cubicBezTo>
                      <a:pt x="3724" y="7897"/>
                      <a:pt x="3404" y="8580"/>
                      <a:pt x="3139" y="9277"/>
                    </a:cubicBezTo>
                    <a:lnTo>
                      <a:pt x="3125" y="9319"/>
                    </a:lnTo>
                    <a:cubicBezTo>
                      <a:pt x="2832" y="10114"/>
                      <a:pt x="2525" y="10882"/>
                      <a:pt x="3153" y="11621"/>
                    </a:cubicBezTo>
                    <a:cubicBezTo>
                      <a:pt x="3369" y="11862"/>
                      <a:pt x="3909" y="12176"/>
                      <a:pt x="4322" y="12176"/>
                    </a:cubicBezTo>
                    <a:cubicBezTo>
                      <a:pt x="4387" y="12176"/>
                      <a:pt x="4449" y="12168"/>
                      <a:pt x="4506" y="12151"/>
                    </a:cubicBezTo>
                    <a:cubicBezTo>
                      <a:pt x="4924" y="12025"/>
                      <a:pt x="5273" y="11732"/>
                      <a:pt x="5552" y="11370"/>
                    </a:cubicBezTo>
                    <a:lnTo>
                      <a:pt x="5552" y="11370"/>
                    </a:lnTo>
                    <a:cubicBezTo>
                      <a:pt x="5259" y="11872"/>
                      <a:pt x="5008" y="12207"/>
                      <a:pt x="4575" y="12249"/>
                    </a:cubicBezTo>
                    <a:cubicBezTo>
                      <a:pt x="4534" y="12254"/>
                      <a:pt x="4491" y="12256"/>
                      <a:pt x="4447" y="12256"/>
                    </a:cubicBezTo>
                    <a:cubicBezTo>
                      <a:pt x="3900" y="12256"/>
                      <a:pt x="3185" y="11872"/>
                      <a:pt x="2901" y="11523"/>
                    </a:cubicBezTo>
                    <a:cubicBezTo>
                      <a:pt x="2232" y="10686"/>
                      <a:pt x="3334" y="8552"/>
                      <a:pt x="4115" y="7199"/>
                    </a:cubicBezTo>
                    <a:close/>
                    <a:moveTo>
                      <a:pt x="2343" y="7157"/>
                    </a:moveTo>
                    <a:lnTo>
                      <a:pt x="2343" y="7157"/>
                    </a:lnTo>
                    <a:cubicBezTo>
                      <a:pt x="2148" y="7562"/>
                      <a:pt x="1953" y="7966"/>
                      <a:pt x="1800" y="8371"/>
                    </a:cubicBezTo>
                    <a:lnTo>
                      <a:pt x="1674" y="8650"/>
                    </a:lnTo>
                    <a:cubicBezTo>
                      <a:pt x="977" y="10198"/>
                      <a:pt x="112" y="12109"/>
                      <a:pt x="1018" y="13350"/>
                    </a:cubicBezTo>
                    <a:cubicBezTo>
                      <a:pt x="1437" y="13922"/>
                      <a:pt x="2120" y="14257"/>
                      <a:pt x="2650" y="14480"/>
                    </a:cubicBezTo>
                    <a:cubicBezTo>
                      <a:pt x="2991" y="14622"/>
                      <a:pt x="3358" y="14734"/>
                      <a:pt x="3740" y="14734"/>
                    </a:cubicBezTo>
                    <a:cubicBezTo>
                      <a:pt x="4372" y="14734"/>
                      <a:pt x="5044" y="14426"/>
                      <a:pt x="5705" y="13434"/>
                    </a:cubicBezTo>
                    <a:cubicBezTo>
                      <a:pt x="6416" y="12374"/>
                      <a:pt x="7058" y="11202"/>
                      <a:pt x="7644" y="9933"/>
                    </a:cubicBezTo>
                    <a:lnTo>
                      <a:pt x="7644" y="9933"/>
                    </a:lnTo>
                    <a:cubicBezTo>
                      <a:pt x="6891" y="11621"/>
                      <a:pt x="6110" y="12988"/>
                      <a:pt x="5273" y="14048"/>
                    </a:cubicBezTo>
                    <a:cubicBezTo>
                      <a:pt x="4798" y="14659"/>
                      <a:pt x="4290" y="14866"/>
                      <a:pt x="3784" y="14866"/>
                    </a:cubicBezTo>
                    <a:cubicBezTo>
                      <a:pt x="3307" y="14866"/>
                      <a:pt x="2831" y="14683"/>
                      <a:pt x="2385" y="14480"/>
                    </a:cubicBezTo>
                    <a:cubicBezTo>
                      <a:pt x="1451" y="14062"/>
                      <a:pt x="419" y="13392"/>
                      <a:pt x="600" y="11816"/>
                    </a:cubicBezTo>
                    <a:cubicBezTo>
                      <a:pt x="767" y="10338"/>
                      <a:pt x="1576" y="8678"/>
                      <a:pt x="2343" y="7157"/>
                    </a:cubicBezTo>
                    <a:close/>
                    <a:moveTo>
                      <a:pt x="7221" y="0"/>
                    </a:moveTo>
                    <a:cubicBezTo>
                      <a:pt x="6794" y="0"/>
                      <a:pt x="6369" y="129"/>
                      <a:pt x="5998" y="462"/>
                    </a:cubicBezTo>
                    <a:cubicBezTo>
                      <a:pt x="5426" y="1006"/>
                      <a:pt x="4924" y="1843"/>
                      <a:pt x="4464" y="2596"/>
                    </a:cubicBezTo>
                    <a:cubicBezTo>
                      <a:pt x="4366" y="2763"/>
                      <a:pt x="4254" y="2945"/>
                      <a:pt x="4157" y="3098"/>
                    </a:cubicBezTo>
                    <a:cubicBezTo>
                      <a:pt x="3557" y="4061"/>
                      <a:pt x="2985" y="5079"/>
                      <a:pt x="2441" y="6125"/>
                    </a:cubicBezTo>
                    <a:lnTo>
                      <a:pt x="2204" y="6599"/>
                    </a:lnTo>
                    <a:cubicBezTo>
                      <a:pt x="1367" y="8245"/>
                      <a:pt x="405" y="10086"/>
                      <a:pt x="209" y="11760"/>
                    </a:cubicBezTo>
                    <a:cubicBezTo>
                      <a:pt x="0" y="13602"/>
                      <a:pt x="1256" y="14383"/>
                      <a:pt x="2218" y="14815"/>
                    </a:cubicBezTo>
                    <a:cubicBezTo>
                      <a:pt x="2581" y="14969"/>
                      <a:pt x="3139" y="15234"/>
                      <a:pt x="3752" y="15234"/>
                    </a:cubicBezTo>
                    <a:cubicBezTo>
                      <a:pt x="4352" y="15234"/>
                      <a:pt x="4980" y="15010"/>
                      <a:pt x="5552" y="14257"/>
                    </a:cubicBezTo>
                    <a:cubicBezTo>
                      <a:pt x="6682" y="12820"/>
                      <a:pt x="7686" y="10896"/>
                      <a:pt x="8662" y="8357"/>
                    </a:cubicBezTo>
                    <a:cubicBezTo>
                      <a:pt x="8718" y="8217"/>
                      <a:pt x="8718" y="8078"/>
                      <a:pt x="8634" y="7980"/>
                    </a:cubicBezTo>
                    <a:cubicBezTo>
                      <a:pt x="8575" y="7886"/>
                      <a:pt x="8477" y="7851"/>
                      <a:pt x="8372" y="7851"/>
                    </a:cubicBezTo>
                    <a:cubicBezTo>
                      <a:pt x="8352" y="7851"/>
                      <a:pt x="8333" y="7853"/>
                      <a:pt x="8314" y="7855"/>
                    </a:cubicBezTo>
                    <a:cubicBezTo>
                      <a:pt x="8160" y="7869"/>
                      <a:pt x="8035" y="7994"/>
                      <a:pt x="7965" y="8148"/>
                    </a:cubicBezTo>
                    <a:cubicBezTo>
                      <a:pt x="7239" y="10031"/>
                      <a:pt x="6361" y="11746"/>
                      <a:pt x="5384" y="13211"/>
                    </a:cubicBezTo>
                    <a:cubicBezTo>
                      <a:pt x="4823" y="14044"/>
                      <a:pt x="4302" y="14348"/>
                      <a:pt x="3739" y="14348"/>
                    </a:cubicBezTo>
                    <a:cubicBezTo>
                      <a:pt x="3435" y="14348"/>
                      <a:pt x="3118" y="14260"/>
                      <a:pt x="2776" y="14118"/>
                    </a:cubicBezTo>
                    <a:cubicBezTo>
                      <a:pt x="2288" y="13908"/>
                      <a:pt x="1660" y="13615"/>
                      <a:pt x="1297" y="13099"/>
                    </a:cubicBezTo>
                    <a:cubicBezTo>
                      <a:pt x="502" y="12039"/>
                      <a:pt x="1325" y="10226"/>
                      <a:pt x="1995" y="8761"/>
                    </a:cubicBezTo>
                    <a:lnTo>
                      <a:pt x="2106" y="8482"/>
                    </a:lnTo>
                    <a:cubicBezTo>
                      <a:pt x="2901" y="6711"/>
                      <a:pt x="3780" y="5009"/>
                      <a:pt x="4757" y="3461"/>
                    </a:cubicBezTo>
                    <a:cubicBezTo>
                      <a:pt x="4854" y="3335"/>
                      <a:pt x="4938" y="3196"/>
                      <a:pt x="5022" y="3042"/>
                    </a:cubicBezTo>
                    <a:cubicBezTo>
                      <a:pt x="5440" y="2331"/>
                      <a:pt x="6040" y="1355"/>
                      <a:pt x="6598" y="1034"/>
                    </a:cubicBezTo>
                    <a:cubicBezTo>
                      <a:pt x="6806" y="917"/>
                      <a:pt x="7022" y="869"/>
                      <a:pt x="7239" y="869"/>
                    </a:cubicBezTo>
                    <a:cubicBezTo>
                      <a:pt x="7747" y="869"/>
                      <a:pt x="8253" y="1136"/>
                      <a:pt x="8634" y="1410"/>
                    </a:cubicBezTo>
                    <a:cubicBezTo>
                      <a:pt x="9150" y="1773"/>
                      <a:pt x="9457" y="2038"/>
                      <a:pt x="9178" y="3015"/>
                    </a:cubicBezTo>
                    <a:cubicBezTo>
                      <a:pt x="9109" y="3252"/>
                      <a:pt x="8969" y="3531"/>
                      <a:pt x="8844" y="3810"/>
                    </a:cubicBezTo>
                    <a:cubicBezTo>
                      <a:pt x="8774" y="3949"/>
                      <a:pt x="8718" y="4061"/>
                      <a:pt x="8662" y="4172"/>
                    </a:cubicBezTo>
                    <a:cubicBezTo>
                      <a:pt x="8341" y="4967"/>
                      <a:pt x="7937" y="5874"/>
                      <a:pt x="7518" y="6753"/>
                    </a:cubicBezTo>
                    <a:cubicBezTo>
                      <a:pt x="7044" y="7771"/>
                      <a:pt x="6612" y="8636"/>
                      <a:pt x="6193" y="9445"/>
                    </a:cubicBezTo>
                    <a:cubicBezTo>
                      <a:pt x="6124" y="9570"/>
                      <a:pt x="6054" y="9682"/>
                      <a:pt x="5984" y="9821"/>
                    </a:cubicBezTo>
                    <a:cubicBezTo>
                      <a:pt x="5580" y="10630"/>
                      <a:pt x="5133" y="11537"/>
                      <a:pt x="4394" y="11746"/>
                    </a:cubicBezTo>
                    <a:cubicBezTo>
                      <a:pt x="4368" y="11754"/>
                      <a:pt x="4337" y="11758"/>
                      <a:pt x="4304" y="11758"/>
                    </a:cubicBezTo>
                    <a:cubicBezTo>
                      <a:pt x="4040" y="11758"/>
                      <a:pt x="3593" y="11528"/>
                      <a:pt x="3431" y="11342"/>
                    </a:cubicBezTo>
                    <a:cubicBezTo>
                      <a:pt x="2957" y="10756"/>
                      <a:pt x="3180" y="10198"/>
                      <a:pt x="3473" y="9403"/>
                    </a:cubicBezTo>
                    <a:lnTo>
                      <a:pt x="3487" y="9361"/>
                    </a:lnTo>
                    <a:cubicBezTo>
                      <a:pt x="3836" y="8455"/>
                      <a:pt x="4296" y="7548"/>
                      <a:pt x="4882" y="6571"/>
                    </a:cubicBezTo>
                    <a:cubicBezTo>
                      <a:pt x="5022" y="6334"/>
                      <a:pt x="4952" y="6111"/>
                      <a:pt x="4798" y="6027"/>
                    </a:cubicBezTo>
                    <a:cubicBezTo>
                      <a:pt x="4752" y="6000"/>
                      <a:pt x="4693" y="5984"/>
                      <a:pt x="4630" y="5984"/>
                    </a:cubicBezTo>
                    <a:cubicBezTo>
                      <a:pt x="4504" y="5984"/>
                      <a:pt x="4361" y="6046"/>
                      <a:pt x="4268" y="6195"/>
                    </a:cubicBezTo>
                    <a:lnTo>
                      <a:pt x="4254" y="6223"/>
                    </a:lnTo>
                    <a:cubicBezTo>
                      <a:pt x="3418" y="7618"/>
                      <a:pt x="1646" y="10533"/>
                      <a:pt x="2609" y="11732"/>
                    </a:cubicBezTo>
                    <a:cubicBezTo>
                      <a:pt x="2940" y="12165"/>
                      <a:pt x="3735" y="12610"/>
                      <a:pt x="4413" y="12610"/>
                    </a:cubicBezTo>
                    <a:cubicBezTo>
                      <a:pt x="4477" y="12610"/>
                      <a:pt x="4541" y="12606"/>
                      <a:pt x="4603" y="12597"/>
                    </a:cubicBezTo>
                    <a:cubicBezTo>
                      <a:pt x="5273" y="12528"/>
                      <a:pt x="5607" y="11956"/>
                      <a:pt x="5900" y="11467"/>
                    </a:cubicBezTo>
                    <a:cubicBezTo>
                      <a:pt x="7170" y="9361"/>
                      <a:pt x="8188" y="7129"/>
                      <a:pt x="9192" y="4828"/>
                    </a:cubicBezTo>
                    <a:lnTo>
                      <a:pt x="9346" y="4451"/>
                    </a:lnTo>
                    <a:cubicBezTo>
                      <a:pt x="9973" y="3056"/>
                      <a:pt x="10517" y="1857"/>
                      <a:pt x="9374" y="894"/>
                    </a:cubicBezTo>
                    <a:cubicBezTo>
                      <a:pt x="8886" y="481"/>
                      <a:pt x="8048" y="0"/>
                      <a:pt x="7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1" name="Google Shape;481;p24"/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2" name="Google Shape;482;p24"/>
          <p:cNvSpPr txBox="1">
            <a:spLocks noGrp="1"/>
          </p:cNvSpPr>
          <p:nvPr>
            <p:ph type="subTitle" idx="1"/>
          </p:nvPr>
        </p:nvSpPr>
        <p:spPr>
          <a:xfrm>
            <a:off x="3174750" y="3488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3" name="Google Shape;483;p24"/>
          <p:cNvSpPr txBox="1">
            <a:spLocks noGrp="1"/>
          </p:cNvSpPr>
          <p:nvPr>
            <p:ph type="title" idx="2" hasCustomPrompt="1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4" name="Google Shape;484;p24"/>
          <p:cNvSpPr/>
          <p:nvPr/>
        </p:nvSpPr>
        <p:spPr>
          <a:xfrm>
            <a:off x="-113641" y="-36102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4"/>
          <p:cNvSpPr/>
          <p:nvPr/>
        </p:nvSpPr>
        <p:spPr>
          <a:xfrm rot="-5400000" flipH="1">
            <a:off x="7010180" y="29093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8404922" y="45133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4"/>
          <p:cNvSpPr/>
          <p:nvPr/>
        </p:nvSpPr>
        <p:spPr>
          <a:xfrm>
            <a:off x="8252524" y="42981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>
            <a:off x="2290425" y="3418496"/>
            <a:ext cx="124091" cy="10939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2372075" y="3184084"/>
            <a:ext cx="81888" cy="721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4"/>
          <p:cNvGrpSpPr/>
          <p:nvPr/>
        </p:nvGrpSpPr>
        <p:grpSpPr>
          <a:xfrm rot="5770333" flipH="1">
            <a:off x="1108740" y="425910"/>
            <a:ext cx="306762" cy="476338"/>
            <a:chOff x="4452729" y="352000"/>
            <a:chExt cx="225596" cy="350302"/>
          </a:xfrm>
        </p:grpSpPr>
        <p:sp>
          <p:nvSpPr>
            <p:cNvPr id="491" name="Google Shape;491;p24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24"/>
          <p:cNvSpPr/>
          <p:nvPr/>
        </p:nvSpPr>
        <p:spPr>
          <a:xfrm>
            <a:off x="2551550" y="3437087"/>
            <a:ext cx="81888" cy="72218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25"/>
          <p:cNvGrpSpPr/>
          <p:nvPr/>
        </p:nvGrpSpPr>
        <p:grpSpPr>
          <a:xfrm>
            <a:off x="2463475" y="364763"/>
            <a:ext cx="4259314" cy="4413964"/>
            <a:chOff x="3190142" y="3858843"/>
            <a:chExt cx="1210411" cy="1266306"/>
          </a:xfrm>
        </p:grpSpPr>
        <p:sp>
          <p:nvSpPr>
            <p:cNvPr id="497" name="Google Shape;497;p25"/>
            <p:cNvSpPr/>
            <p:nvPr/>
          </p:nvSpPr>
          <p:spPr>
            <a:xfrm>
              <a:off x="3196894" y="3870999"/>
              <a:ext cx="1197621" cy="1251167"/>
            </a:xfrm>
            <a:custGeom>
              <a:avLst/>
              <a:gdLst/>
              <a:ahLst/>
              <a:cxnLst/>
              <a:rect l="l" t="t" r="r" b="b"/>
              <a:pathLst>
                <a:path w="47007" h="45287" extrusionOk="0">
                  <a:moveTo>
                    <a:pt x="31033" y="1"/>
                  </a:moveTo>
                  <a:cubicBezTo>
                    <a:pt x="20925" y="1"/>
                    <a:pt x="10833" y="666"/>
                    <a:pt x="795" y="1987"/>
                  </a:cubicBezTo>
                  <a:cubicBezTo>
                    <a:pt x="1060" y="16215"/>
                    <a:pt x="781" y="30442"/>
                    <a:pt x="0" y="44628"/>
                  </a:cubicBezTo>
                  <a:cubicBezTo>
                    <a:pt x="446" y="44768"/>
                    <a:pt x="1088" y="44740"/>
                    <a:pt x="1465" y="44782"/>
                  </a:cubicBezTo>
                  <a:cubicBezTo>
                    <a:pt x="1953" y="44837"/>
                    <a:pt x="2413" y="44893"/>
                    <a:pt x="2901" y="44949"/>
                  </a:cubicBezTo>
                  <a:cubicBezTo>
                    <a:pt x="3808" y="45033"/>
                    <a:pt x="4701" y="45102"/>
                    <a:pt x="5607" y="45158"/>
                  </a:cubicBezTo>
                  <a:cubicBezTo>
                    <a:pt x="7316" y="45244"/>
                    <a:pt x="9014" y="45286"/>
                    <a:pt x="10720" y="45286"/>
                  </a:cubicBezTo>
                  <a:cubicBezTo>
                    <a:pt x="10964" y="45286"/>
                    <a:pt x="11208" y="45285"/>
                    <a:pt x="11452" y="45284"/>
                  </a:cubicBezTo>
                  <a:cubicBezTo>
                    <a:pt x="15357" y="45242"/>
                    <a:pt x="19277" y="45047"/>
                    <a:pt x="23183" y="44879"/>
                  </a:cubicBezTo>
                  <a:cubicBezTo>
                    <a:pt x="30980" y="44544"/>
                    <a:pt x="38749" y="44210"/>
                    <a:pt x="46547" y="43889"/>
                  </a:cubicBezTo>
                  <a:cubicBezTo>
                    <a:pt x="46407" y="37556"/>
                    <a:pt x="46686" y="31223"/>
                    <a:pt x="46839" y="24891"/>
                  </a:cubicBezTo>
                  <a:cubicBezTo>
                    <a:pt x="46979" y="19242"/>
                    <a:pt x="47007" y="13578"/>
                    <a:pt x="46477" y="7985"/>
                  </a:cubicBezTo>
                  <a:cubicBezTo>
                    <a:pt x="46323" y="6423"/>
                    <a:pt x="46142" y="4888"/>
                    <a:pt x="45905" y="3354"/>
                  </a:cubicBezTo>
                  <a:cubicBezTo>
                    <a:pt x="45793" y="2699"/>
                    <a:pt x="45751" y="1959"/>
                    <a:pt x="45556" y="1318"/>
                  </a:cubicBezTo>
                  <a:cubicBezTo>
                    <a:pt x="45221" y="271"/>
                    <a:pt x="44468" y="397"/>
                    <a:pt x="43562" y="341"/>
                  </a:cubicBezTo>
                  <a:cubicBezTo>
                    <a:pt x="40702" y="188"/>
                    <a:pt x="37829" y="76"/>
                    <a:pt x="34969" y="34"/>
                  </a:cubicBezTo>
                  <a:cubicBezTo>
                    <a:pt x="33657" y="12"/>
                    <a:pt x="32345" y="1"/>
                    <a:pt x="31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3190142" y="3858843"/>
              <a:ext cx="1210411" cy="1266306"/>
            </a:xfrm>
            <a:custGeom>
              <a:avLst/>
              <a:gdLst/>
              <a:ahLst/>
              <a:cxnLst/>
              <a:rect l="l" t="t" r="r" b="b"/>
              <a:pathLst>
                <a:path w="47509" h="45835" extrusionOk="0">
                  <a:moveTo>
                    <a:pt x="31268" y="532"/>
                  </a:moveTo>
                  <a:cubicBezTo>
                    <a:pt x="34605" y="532"/>
                    <a:pt x="37934" y="607"/>
                    <a:pt x="41246" y="753"/>
                  </a:cubicBezTo>
                  <a:cubicBezTo>
                    <a:pt x="42264" y="781"/>
                    <a:pt x="43255" y="837"/>
                    <a:pt x="44273" y="893"/>
                  </a:cubicBezTo>
                  <a:cubicBezTo>
                    <a:pt x="44873" y="921"/>
                    <a:pt x="45291" y="990"/>
                    <a:pt x="45556" y="1632"/>
                  </a:cubicBezTo>
                  <a:cubicBezTo>
                    <a:pt x="45765" y="2162"/>
                    <a:pt x="45779" y="2776"/>
                    <a:pt x="45849" y="3306"/>
                  </a:cubicBezTo>
                  <a:cubicBezTo>
                    <a:pt x="46156" y="5524"/>
                    <a:pt x="46449" y="7728"/>
                    <a:pt x="46602" y="9932"/>
                  </a:cubicBezTo>
                  <a:cubicBezTo>
                    <a:pt x="46993" y="14990"/>
                    <a:pt x="46965" y="20062"/>
                    <a:pt x="46854" y="25135"/>
                  </a:cubicBezTo>
                  <a:lnTo>
                    <a:pt x="46854" y="25135"/>
                  </a:lnTo>
                  <a:cubicBezTo>
                    <a:pt x="46854" y="25139"/>
                    <a:pt x="46853" y="25144"/>
                    <a:pt x="46853" y="25149"/>
                  </a:cubicBezTo>
                  <a:cubicBezTo>
                    <a:pt x="46688" y="31384"/>
                    <a:pt x="46414" y="37632"/>
                    <a:pt x="46541" y="43880"/>
                  </a:cubicBezTo>
                  <a:lnTo>
                    <a:pt x="46541" y="43880"/>
                  </a:lnTo>
                  <a:cubicBezTo>
                    <a:pt x="40507" y="44141"/>
                    <a:pt x="34461" y="44402"/>
                    <a:pt x="28441" y="44650"/>
                  </a:cubicBezTo>
                  <a:cubicBezTo>
                    <a:pt x="22553" y="44906"/>
                    <a:pt x="16679" y="45279"/>
                    <a:pt x="10804" y="45279"/>
                  </a:cubicBezTo>
                  <a:cubicBezTo>
                    <a:pt x="10597" y="45279"/>
                    <a:pt x="10390" y="45278"/>
                    <a:pt x="10182" y="45277"/>
                  </a:cubicBezTo>
                  <a:cubicBezTo>
                    <a:pt x="8467" y="45277"/>
                    <a:pt x="6751" y="45222"/>
                    <a:pt x="5035" y="45110"/>
                  </a:cubicBezTo>
                  <a:cubicBezTo>
                    <a:pt x="4212" y="45054"/>
                    <a:pt x="3417" y="44984"/>
                    <a:pt x="2594" y="44901"/>
                  </a:cubicBezTo>
                  <a:cubicBezTo>
                    <a:pt x="1912" y="44812"/>
                    <a:pt x="1196" y="44827"/>
                    <a:pt x="528" y="44685"/>
                  </a:cubicBezTo>
                  <a:lnTo>
                    <a:pt x="528" y="44685"/>
                  </a:lnTo>
                  <a:cubicBezTo>
                    <a:pt x="1310" y="30634"/>
                    <a:pt x="1586" y="16555"/>
                    <a:pt x="1329" y="2476"/>
                  </a:cubicBezTo>
                  <a:lnTo>
                    <a:pt x="1329" y="2476"/>
                  </a:lnTo>
                  <a:cubicBezTo>
                    <a:pt x="10140" y="1340"/>
                    <a:pt x="18991" y="682"/>
                    <a:pt x="27869" y="558"/>
                  </a:cubicBezTo>
                  <a:cubicBezTo>
                    <a:pt x="29003" y="540"/>
                    <a:pt x="30136" y="532"/>
                    <a:pt x="31268" y="532"/>
                  </a:cubicBezTo>
                  <a:close/>
                  <a:moveTo>
                    <a:pt x="31119" y="0"/>
                  </a:moveTo>
                  <a:cubicBezTo>
                    <a:pt x="26433" y="0"/>
                    <a:pt x="21760" y="154"/>
                    <a:pt x="17087" y="433"/>
                  </a:cubicBezTo>
                  <a:cubicBezTo>
                    <a:pt x="11731" y="767"/>
                    <a:pt x="6375" y="1283"/>
                    <a:pt x="1060" y="1981"/>
                  </a:cubicBezTo>
                  <a:cubicBezTo>
                    <a:pt x="921" y="2009"/>
                    <a:pt x="795" y="2092"/>
                    <a:pt x="795" y="2246"/>
                  </a:cubicBezTo>
                  <a:cubicBezTo>
                    <a:pt x="1060" y="16459"/>
                    <a:pt x="781" y="30687"/>
                    <a:pt x="0" y="44901"/>
                  </a:cubicBezTo>
                  <a:cubicBezTo>
                    <a:pt x="0" y="45012"/>
                    <a:pt x="84" y="45124"/>
                    <a:pt x="195" y="45152"/>
                  </a:cubicBezTo>
                  <a:cubicBezTo>
                    <a:pt x="1283" y="45431"/>
                    <a:pt x="2539" y="45431"/>
                    <a:pt x="3682" y="45542"/>
                  </a:cubicBezTo>
                  <a:cubicBezTo>
                    <a:pt x="5217" y="45682"/>
                    <a:pt x="6751" y="45752"/>
                    <a:pt x="8285" y="45807"/>
                  </a:cubicBezTo>
                  <a:cubicBezTo>
                    <a:pt x="9128" y="45826"/>
                    <a:pt x="9973" y="45835"/>
                    <a:pt x="10817" y="45835"/>
                  </a:cubicBezTo>
                  <a:cubicBezTo>
                    <a:pt x="13075" y="45835"/>
                    <a:pt x="15336" y="45773"/>
                    <a:pt x="17589" y="45682"/>
                  </a:cubicBezTo>
                  <a:cubicBezTo>
                    <a:pt x="23782" y="45431"/>
                    <a:pt x="29976" y="45138"/>
                    <a:pt x="36155" y="44873"/>
                  </a:cubicBezTo>
                  <a:cubicBezTo>
                    <a:pt x="39712" y="44719"/>
                    <a:pt x="43255" y="44580"/>
                    <a:pt x="46812" y="44426"/>
                  </a:cubicBezTo>
                  <a:cubicBezTo>
                    <a:pt x="46951" y="44426"/>
                    <a:pt x="47077" y="44301"/>
                    <a:pt x="47077" y="44161"/>
                  </a:cubicBezTo>
                  <a:cubicBezTo>
                    <a:pt x="46951" y="37843"/>
                    <a:pt x="47216" y="31510"/>
                    <a:pt x="47369" y="25177"/>
                  </a:cubicBezTo>
                  <a:cubicBezTo>
                    <a:pt x="47370" y="25168"/>
                    <a:pt x="47370" y="25158"/>
                    <a:pt x="47370" y="25149"/>
                  </a:cubicBezTo>
                  <a:lnTo>
                    <a:pt x="47370" y="25149"/>
                  </a:lnTo>
                  <a:cubicBezTo>
                    <a:pt x="47481" y="20309"/>
                    <a:pt x="47509" y="15469"/>
                    <a:pt x="47174" y="10643"/>
                  </a:cubicBezTo>
                  <a:cubicBezTo>
                    <a:pt x="47021" y="8425"/>
                    <a:pt x="46798" y="6221"/>
                    <a:pt x="46477" y="4031"/>
                  </a:cubicBezTo>
                  <a:cubicBezTo>
                    <a:pt x="46295" y="2734"/>
                    <a:pt x="46407" y="628"/>
                    <a:pt x="44733" y="391"/>
                  </a:cubicBezTo>
                  <a:cubicBezTo>
                    <a:pt x="42641" y="84"/>
                    <a:pt x="40437" y="154"/>
                    <a:pt x="38317" y="112"/>
                  </a:cubicBezTo>
                  <a:cubicBezTo>
                    <a:pt x="35918" y="42"/>
                    <a:pt x="33532" y="0"/>
                    <a:pt x="3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5"/>
          <p:cNvSpPr txBox="1">
            <a:spLocks noGrp="1"/>
          </p:cNvSpPr>
          <p:nvPr>
            <p:ph type="title"/>
          </p:nvPr>
        </p:nvSpPr>
        <p:spPr>
          <a:xfrm>
            <a:off x="2537900" y="3190375"/>
            <a:ext cx="41058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0" name="Google Shape;500;p25"/>
          <p:cNvSpPr txBox="1">
            <a:spLocks noGrp="1"/>
          </p:cNvSpPr>
          <p:nvPr>
            <p:ph type="subTitle" idx="1"/>
          </p:nvPr>
        </p:nvSpPr>
        <p:spPr>
          <a:xfrm>
            <a:off x="3174750" y="40222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1" name="Google Shape;501;p25"/>
          <p:cNvSpPr txBox="1">
            <a:spLocks noGrp="1"/>
          </p:cNvSpPr>
          <p:nvPr>
            <p:ph type="title" idx="2" hasCustomPrompt="1"/>
          </p:nvPr>
        </p:nvSpPr>
        <p:spPr>
          <a:xfrm>
            <a:off x="2537850" y="2899350"/>
            <a:ext cx="4105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25"/>
          <p:cNvSpPr/>
          <p:nvPr/>
        </p:nvSpPr>
        <p:spPr>
          <a:xfrm rot="4636559" flipH="1">
            <a:off x="7638270" y="723808"/>
            <a:ext cx="1472595" cy="818294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5"/>
          <p:cNvSpPr/>
          <p:nvPr/>
        </p:nvSpPr>
        <p:spPr>
          <a:xfrm rot="-5400000">
            <a:off x="-523491" y="41819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25"/>
          <p:cNvGrpSpPr/>
          <p:nvPr/>
        </p:nvGrpSpPr>
        <p:grpSpPr>
          <a:xfrm rot="5770333" flipH="1">
            <a:off x="508165" y="3733585"/>
            <a:ext cx="306762" cy="476338"/>
            <a:chOff x="4452729" y="352000"/>
            <a:chExt cx="225596" cy="350302"/>
          </a:xfrm>
        </p:grpSpPr>
        <p:sp>
          <p:nvSpPr>
            <p:cNvPr id="505" name="Google Shape;505;p25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25"/>
          <p:cNvSpPr/>
          <p:nvPr/>
        </p:nvSpPr>
        <p:spPr>
          <a:xfrm rot="5770296" flipH="1">
            <a:off x="6844637" y="4551312"/>
            <a:ext cx="176975" cy="177038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5"/>
          <p:cNvSpPr/>
          <p:nvPr/>
        </p:nvSpPr>
        <p:spPr>
          <a:xfrm rot="5770313" flipH="1">
            <a:off x="6994860" y="4363029"/>
            <a:ext cx="134230" cy="134299"/>
          </a:xfrm>
          <a:custGeom>
            <a:avLst/>
            <a:gdLst/>
            <a:ahLst/>
            <a:cxnLst/>
            <a:rect l="l" t="t" r="r" b="b"/>
            <a:pathLst>
              <a:path w="2845" h="2846" extrusionOk="0">
                <a:moveTo>
                  <a:pt x="1432" y="1"/>
                </a:moveTo>
                <a:cubicBezTo>
                  <a:pt x="656" y="1"/>
                  <a:pt x="0" y="618"/>
                  <a:pt x="0" y="1413"/>
                </a:cubicBezTo>
                <a:cubicBezTo>
                  <a:pt x="0" y="2189"/>
                  <a:pt x="637" y="2846"/>
                  <a:pt x="1432" y="2846"/>
                </a:cubicBezTo>
                <a:cubicBezTo>
                  <a:pt x="2188" y="2846"/>
                  <a:pt x="2845" y="2209"/>
                  <a:pt x="2845" y="1413"/>
                </a:cubicBezTo>
                <a:cubicBezTo>
                  <a:pt x="2845" y="618"/>
                  <a:pt x="2188" y="1"/>
                  <a:pt x="14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5" r:id="rId12"/>
    <p:sldLayoutId id="2147483676" r:id="rId13"/>
    <p:sldLayoutId id="2147483680" r:id="rId14"/>
    <p:sldLayoutId id="2147483682" r:id="rId15"/>
    <p:sldLayoutId id="2147483683" r:id="rId16"/>
    <p:sldLayoutId id="2147483684" r:id="rId17"/>
    <p:sldLayoutId id="2147483685" r:id="rId18"/>
    <p:sldLayoutId id="2147483687" r:id="rId19"/>
    <p:sldLayoutId id="2147483690" r:id="rId20"/>
    <p:sldLayoutId id="2147483695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oussef.aitaadi@um6p.ma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mailto:yahya.fouad@um6p.ma" TargetMode="External"/><Relationship Id="rId5" Type="http://schemas.openxmlformats.org/officeDocument/2006/relationships/hyperlink" Target="mailto:Imane.fouad@um6p.ma" TargetMode="External"/><Relationship Id="rId4" Type="http://schemas.openxmlformats.org/officeDocument/2006/relationships/hyperlink" Target="mailto:mohamed.aitlahcen@um6p.m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6"/>
          <p:cNvSpPr txBox="1">
            <a:spLocks noGrp="1"/>
          </p:cNvSpPr>
          <p:nvPr>
            <p:ph type="ctrTitle"/>
          </p:nvPr>
        </p:nvSpPr>
        <p:spPr>
          <a:xfrm>
            <a:off x="1698044" y="1339354"/>
            <a:ext cx="5734200" cy="13789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StudyBuddy</a:t>
            </a:r>
            <a:endParaRPr dirty="0"/>
          </a:p>
        </p:txBody>
      </p:sp>
      <p:sp>
        <p:nvSpPr>
          <p:cNvPr id="918" name="Google Shape;918;p56"/>
          <p:cNvSpPr txBox="1">
            <a:spLocks noGrp="1"/>
          </p:cNvSpPr>
          <p:nvPr>
            <p:ph type="subTitle" idx="1"/>
          </p:nvPr>
        </p:nvSpPr>
        <p:spPr>
          <a:xfrm>
            <a:off x="1700281" y="2804755"/>
            <a:ext cx="5734200" cy="12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aegu"/>
                <a:ea typeface="Gaegu"/>
                <a:sym typeface="Gaegu"/>
              </a:rPr>
              <a:t>A Modern Learning Management System for Education</a:t>
            </a:r>
            <a:endParaRPr sz="2400" b="1" dirty="0">
              <a:latin typeface="Gaegu"/>
              <a:ea typeface="Gaegu"/>
              <a:sym typeface="Gaegu"/>
            </a:endParaRPr>
          </a:p>
        </p:txBody>
      </p:sp>
      <p:grpSp>
        <p:nvGrpSpPr>
          <p:cNvPr id="919" name="Google Shape;919;p56"/>
          <p:cNvGrpSpPr/>
          <p:nvPr/>
        </p:nvGrpSpPr>
        <p:grpSpPr>
          <a:xfrm>
            <a:off x="419617" y="2674908"/>
            <a:ext cx="1123434" cy="1393873"/>
            <a:chOff x="2197575" y="2352900"/>
            <a:chExt cx="828125" cy="1027475"/>
          </a:xfrm>
        </p:grpSpPr>
        <p:sp>
          <p:nvSpPr>
            <p:cNvPr id="920" name="Google Shape;920;p56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6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6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6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6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6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6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6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6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6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6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56"/>
          <p:cNvGrpSpPr/>
          <p:nvPr/>
        </p:nvGrpSpPr>
        <p:grpSpPr>
          <a:xfrm>
            <a:off x="7467590" y="772470"/>
            <a:ext cx="875394" cy="1608910"/>
            <a:chOff x="4773575" y="1104625"/>
            <a:chExt cx="785600" cy="1443875"/>
          </a:xfrm>
        </p:grpSpPr>
        <p:sp>
          <p:nvSpPr>
            <p:cNvPr id="932" name="Google Shape;932;p56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6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6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6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6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6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6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6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6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6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6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6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6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6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6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6 Reasons to Launch a Career as an Office Administrator">
            <a:extLst>
              <a:ext uri="{FF2B5EF4-FFF2-40B4-BE49-F238E27FC236}">
                <a16:creationId xmlns:a16="http://schemas.microsoft.com/office/drawing/2014/main" id="{B2E7D402-DA61-4DCA-A113-F9B890491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52" y="1105750"/>
            <a:ext cx="3450070" cy="30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68" name="Google Shape;3668;p106"/>
          <p:cNvSpPr txBox="1">
            <a:spLocks noGrp="1"/>
          </p:cNvSpPr>
          <p:nvPr>
            <p:ph type="subTitle" idx="1"/>
          </p:nvPr>
        </p:nvSpPr>
        <p:spPr>
          <a:xfrm flipH="1">
            <a:off x="4876599" y="2404297"/>
            <a:ext cx="3137100" cy="14561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Gaegu"/>
                <a:ea typeface="Gaegu"/>
                <a:sym typeface="Gaegu"/>
              </a:rPr>
              <a:t>  -Create courses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Gaegu"/>
                <a:ea typeface="Gaegu"/>
                <a:sym typeface="Gaegu"/>
              </a:rPr>
              <a:t>  -Assign teachers and classes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Gaegu"/>
                <a:ea typeface="Gaegu"/>
                <a:sym typeface="Gaegu"/>
              </a:rPr>
              <a:t>  -Oversee academic structure</a:t>
            </a:r>
            <a:endParaRPr sz="2000" b="1" dirty="0">
              <a:latin typeface="Gaegu"/>
              <a:ea typeface="Gaegu"/>
              <a:sym typeface="Gaegu"/>
            </a:endParaRPr>
          </a:p>
        </p:txBody>
      </p:sp>
      <p:sp>
        <p:nvSpPr>
          <p:cNvPr id="3669" name="Google Shape;3669;p106"/>
          <p:cNvSpPr txBox="1">
            <a:spLocks noGrp="1"/>
          </p:cNvSpPr>
          <p:nvPr>
            <p:ph type="ctrTitle"/>
          </p:nvPr>
        </p:nvSpPr>
        <p:spPr>
          <a:xfrm flipH="1">
            <a:off x="4876599" y="1552410"/>
            <a:ext cx="3547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/>
              <a:t>Administrators</a:t>
            </a:r>
            <a:r>
              <a:rPr lang="fr-FR" sz="4000" dirty="0"/>
              <a:t>:</a:t>
            </a:r>
            <a:endParaRPr sz="4000" dirty="0"/>
          </a:p>
        </p:txBody>
      </p:sp>
      <p:grpSp>
        <p:nvGrpSpPr>
          <p:cNvPr id="3671" name="Google Shape;3671;p106"/>
          <p:cNvGrpSpPr/>
          <p:nvPr/>
        </p:nvGrpSpPr>
        <p:grpSpPr>
          <a:xfrm>
            <a:off x="585475" y="999175"/>
            <a:ext cx="3645850" cy="3148550"/>
            <a:chOff x="585475" y="999175"/>
            <a:chExt cx="3645850" cy="3148550"/>
          </a:xfrm>
        </p:grpSpPr>
        <p:sp>
          <p:nvSpPr>
            <p:cNvPr id="3672" name="Google Shape;3672;p106"/>
            <p:cNvSpPr/>
            <p:nvPr/>
          </p:nvSpPr>
          <p:spPr>
            <a:xfrm>
              <a:off x="625925" y="999175"/>
              <a:ext cx="3504197" cy="229050"/>
            </a:xfrm>
            <a:custGeom>
              <a:avLst/>
              <a:gdLst/>
              <a:ahLst/>
              <a:cxnLst/>
              <a:rect l="l" t="t" r="r" b="b"/>
              <a:pathLst>
                <a:path w="130050" h="9162" extrusionOk="0">
                  <a:moveTo>
                    <a:pt x="76078" y="0"/>
                  </a:moveTo>
                  <a:cubicBezTo>
                    <a:pt x="73804" y="0"/>
                    <a:pt x="70993" y="121"/>
                    <a:pt x="67079" y="560"/>
                  </a:cubicBezTo>
                  <a:cubicBezTo>
                    <a:pt x="66603" y="607"/>
                    <a:pt x="66314" y="624"/>
                    <a:pt x="66129" y="624"/>
                  </a:cubicBezTo>
                  <a:cubicBezTo>
                    <a:pt x="65645" y="624"/>
                    <a:pt x="65870" y="508"/>
                    <a:pt x="65294" y="508"/>
                  </a:cubicBezTo>
                  <a:cubicBezTo>
                    <a:pt x="65154" y="508"/>
                    <a:pt x="64967" y="514"/>
                    <a:pt x="64711" y="531"/>
                  </a:cubicBezTo>
                  <a:cubicBezTo>
                    <a:pt x="64388" y="556"/>
                    <a:pt x="37544" y="2286"/>
                    <a:pt x="30027" y="2286"/>
                  </a:cubicBezTo>
                  <a:cubicBezTo>
                    <a:pt x="28901" y="2286"/>
                    <a:pt x="28208" y="2247"/>
                    <a:pt x="28104" y="2158"/>
                  </a:cubicBezTo>
                  <a:cubicBezTo>
                    <a:pt x="28080" y="2134"/>
                    <a:pt x="28045" y="2124"/>
                    <a:pt x="28000" y="2124"/>
                  </a:cubicBezTo>
                  <a:cubicBezTo>
                    <a:pt x="27759" y="2124"/>
                    <a:pt x="27260" y="2410"/>
                    <a:pt x="26970" y="2410"/>
                  </a:cubicBezTo>
                  <a:cubicBezTo>
                    <a:pt x="26924" y="2410"/>
                    <a:pt x="26883" y="2403"/>
                    <a:pt x="26849" y="2386"/>
                  </a:cubicBezTo>
                  <a:cubicBezTo>
                    <a:pt x="24204" y="2528"/>
                    <a:pt x="12136" y="2963"/>
                    <a:pt x="6940" y="2963"/>
                  </a:cubicBezTo>
                  <a:cubicBezTo>
                    <a:pt x="5859" y="2963"/>
                    <a:pt x="5075" y="2944"/>
                    <a:pt x="4736" y="2900"/>
                  </a:cubicBezTo>
                  <a:cubicBezTo>
                    <a:pt x="4411" y="2853"/>
                    <a:pt x="4146" y="2831"/>
                    <a:pt x="3924" y="2831"/>
                  </a:cubicBezTo>
                  <a:cubicBezTo>
                    <a:pt x="3465" y="2831"/>
                    <a:pt x="3189" y="2926"/>
                    <a:pt x="2939" y="3099"/>
                  </a:cubicBezTo>
                  <a:cubicBezTo>
                    <a:pt x="1855" y="3841"/>
                    <a:pt x="0" y="8834"/>
                    <a:pt x="1141" y="9120"/>
                  </a:cubicBezTo>
                  <a:cubicBezTo>
                    <a:pt x="1323" y="9149"/>
                    <a:pt x="1799" y="9161"/>
                    <a:pt x="2497" y="9161"/>
                  </a:cubicBezTo>
                  <a:cubicBezTo>
                    <a:pt x="4539" y="9161"/>
                    <a:pt x="8485" y="9055"/>
                    <a:pt x="12526" y="8948"/>
                  </a:cubicBezTo>
                  <a:cubicBezTo>
                    <a:pt x="15556" y="8869"/>
                    <a:pt x="18631" y="8789"/>
                    <a:pt x="20988" y="8789"/>
                  </a:cubicBezTo>
                  <a:cubicBezTo>
                    <a:pt x="22848" y="8789"/>
                    <a:pt x="24260" y="8839"/>
                    <a:pt x="24852" y="8977"/>
                  </a:cubicBezTo>
                  <a:cubicBezTo>
                    <a:pt x="33668" y="8404"/>
                    <a:pt x="42365" y="7790"/>
                    <a:pt x="46836" y="7790"/>
                  </a:cubicBezTo>
                  <a:cubicBezTo>
                    <a:pt x="47704" y="7790"/>
                    <a:pt x="48413" y="7813"/>
                    <a:pt x="48933" y="7864"/>
                  </a:cubicBezTo>
                  <a:cubicBezTo>
                    <a:pt x="50046" y="7522"/>
                    <a:pt x="56066" y="7179"/>
                    <a:pt x="61915" y="6894"/>
                  </a:cubicBezTo>
                  <a:cubicBezTo>
                    <a:pt x="78435" y="6067"/>
                    <a:pt x="71873" y="6295"/>
                    <a:pt x="75040" y="6038"/>
                  </a:cubicBezTo>
                  <a:cubicBezTo>
                    <a:pt x="75448" y="6007"/>
                    <a:pt x="75868" y="5993"/>
                    <a:pt x="76278" y="5993"/>
                  </a:cubicBezTo>
                  <a:cubicBezTo>
                    <a:pt x="77729" y="5993"/>
                    <a:pt x="79059" y="6161"/>
                    <a:pt x="79348" y="6295"/>
                  </a:cubicBezTo>
                  <a:cubicBezTo>
                    <a:pt x="79830" y="6521"/>
                    <a:pt x="80431" y="6585"/>
                    <a:pt x="81036" y="6585"/>
                  </a:cubicBezTo>
                  <a:cubicBezTo>
                    <a:pt x="81808" y="6585"/>
                    <a:pt x="82585" y="6482"/>
                    <a:pt x="83132" y="6482"/>
                  </a:cubicBezTo>
                  <a:cubicBezTo>
                    <a:pt x="83400" y="6482"/>
                    <a:pt x="83613" y="6507"/>
                    <a:pt x="83742" y="6580"/>
                  </a:cubicBezTo>
                  <a:cubicBezTo>
                    <a:pt x="86126" y="6528"/>
                    <a:pt x="87141" y="6481"/>
                    <a:pt x="88248" y="6481"/>
                  </a:cubicBezTo>
                  <a:cubicBezTo>
                    <a:pt x="90759" y="6481"/>
                    <a:pt x="93740" y="6723"/>
                    <a:pt x="114214" y="7693"/>
                  </a:cubicBezTo>
                  <a:cubicBezTo>
                    <a:pt x="114892" y="7645"/>
                    <a:pt x="115590" y="7625"/>
                    <a:pt x="116297" y="7625"/>
                  </a:cubicBezTo>
                  <a:cubicBezTo>
                    <a:pt x="119545" y="7625"/>
                    <a:pt x="122962" y="8043"/>
                    <a:pt x="125275" y="8043"/>
                  </a:cubicBezTo>
                  <a:cubicBezTo>
                    <a:pt x="125446" y="8043"/>
                    <a:pt x="125612" y="8040"/>
                    <a:pt x="125770" y="8035"/>
                  </a:cubicBezTo>
                  <a:cubicBezTo>
                    <a:pt x="126654" y="8007"/>
                    <a:pt x="127282" y="7893"/>
                    <a:pt x="127625" y="7665"/>
                  </a:cubicBezTo>
                  <a:cubicBezTo>
                    <a:pt x="128224" y="7151"/>
                    <a:pt x="128909" y="5953"/>
                    <a:pt x="129365" y="4726"/>
                  </a:cubicBezTo>
                  <a:cubicBezTo>
                    <a:pt x="129822" y="3527"/>
                    <a:pt x="130050" y="2300"/>
                    <a:pt x="129793" y="1844"/>
                  </a:cubicBezTo>
                  <a:cubicBezTo>
                    <a:pt x="129725" y="1708"/>
                    <a:pt x="127309" y="1669"/>
                    <a:pt x="124774" y="1669"/>
                  </a:cubicBezTo>
                  <a:cubicBezTo>
                    <a:pt x="122008" y="1669"/>
                    <a:pt x="119100" y="1715"/>
                    <a:pt x="118951" y="1730"/>
                  </a:cubicBezTo>
                  <a:cubicBezTo>
                    <a:pt x="118870" y="1754"/>
                    <a:pt x="118789" y="1765"/>
                    <a:pt x="118713" y="1765"/>
                  </a:cubicBezTo>
                  <a:cubicBezTo>
                    <a:pt x="118520" y="1765"/>
                    <a:pt x="118356" y="1697"/>
                    <a:pt x="118295" y="1616"/>
                  </a:cubicBezTo>
                  <a:cubicBezTo>
                    <a:pt x="118295" y="1616"/>
                    <a:pt x="118123" y="1616"/>
                    <a:pt x="117867" y="1587"/>
                  </a:cubicBezTo>
                  <a:cubicBezTo>
                    <a:pt x="116497" y="1473"/>
                    <a:pt x="117267" y="1559"/>
                    <a:pt x="113444" y="1302"/>
                  </a:cubicBezTo>
                  <a:cubicBezTo>
                    <a:pt x="110705" y="1131"/>
                    <a:pt x="108993" y="1017"/>
                    <a:pt x="108651" y="988"/>
                  </a:cubicBezTo>
                  <a:cubicBezTo>
                    <a:pt x="108651" y="912"/>
                    <a:pt x="108524" y="874"/>
                    <a:pt x="108321" y="874"/>
                  </a:cubicBezTo>
                  <a:cubicBezTo>
                    <a:pt x="108220" y="874"/>
                    <a:pt x="108099" y="883"/>
                    <a:pt x="107966" y="902"/>
                  </a:cubicBezTo>
                  <a:cubicBezTo>
                    <a:pt x="107618" y="966"/>
                    <a:pt x="106675" y="992"/>
                    <a:pt x="105390" y="992"/>
                  </a:cubicBezTo>
                  <a:cubicBezTo>
                    <a:pt x="100874" y="992"/>
                    <a:pt x="92132" y="662"/>
                    <a:pt x="90133" y="417"/>
                  </a:cubicBezTo>
                  <a:cubicBezTo>
                    <a:pt x="88399" y="201"/>
                    <a:pt x="87591" y="106"/>
                    <a:pt x="86392" y="106"/>
                  </a:cubicBezTo>
                  <a:cubicBezTo>
                    <a:pt x="85854" y="106"/>
                    <a:pt x="85239" y="125"/>
                    <a:pt x="84427" y="161"/>
                  </a:cubicBezTo>
                  <a:cubicBezTo>
                    <a:pt x="83968" y="177"/>
                    <a:pt x="83526" y="184"/>
                    <a:pt x="83093" y="184"/>
                  </a:cubicBezTo>
                  <a:cubicBezTo>
                    <a:pt x="80865" y="184"/>
                    <a:pt x="78879" y="0"/>
                    <a:pt x="76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06"/>
            <p:cNvSpPr/>
            <p:nvPr/>
          </p:nvSpPr>
          <p:spPr>
            <a:xfrm rot="5400000">
              <a:off x="2600469" y="2468730"/>
              <a:ext cx="3055663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06"/>
            <p:cNvSpPr/>
            <p:nvPr/>
          </p:nvSpPr>
          <p:spPr>
            <a:xfrm>
              <a:off x="653650" y="3948150"/>
              <a:ext cx="3547288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06"/>
            <p:cNvSpPr/>
            <p:nvPr/>
          </p:nvSpPr>
          <p:spPr>
            <a:xfrm rot="-5400000">
              <a:off x="-802560" y="2461340"/>
              <a:ext cx="3045120" cy="269050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6" name="Google Shape;3676;p106"/>
          <p:cNvGrpSpPr/>
          <p:nvPr/>
        </p:nvGrpSpPr>
        <p:grpSpPr>
          <a:xfrm>
            <a:off x="4085400" y="449100"/>
            <a:ext cx="497775" cy="1376600"/>
            <a:chOff x="5198250" y="2005175"/>
            <a:chExt cx="497775" cy="1376600"/>
          </a:xfrm>
        </p:grpSpPr>
        <p:sp>
          <p:nvSpPr>
            <p:cNvPr id="3677" name="Google Shape;3677;p106"/>
            <p:cNvSpPr/>
            <p:nvPr/>
          </p:nvSpPr>
          <p:spPr>
            <a:xfrm>
              <a:off x="5374250" y="2005850"/>
              <a:ext cx="314075" cy="246375"/>
            </a:xfrm>
            <a:custGeom>
              <a:avLst/>
              <a:gdLst/>
              <a:ahLst/>
              <a:cxnLst/>
              <a:rect l="l" t="t" r="r" b="b"/>
              <a:pathLst>
                <a:path w="12563" h="9855" extrusionOk="0">
                  <a:moveTo>
                    <a:pt x="158" y="0"/>
                  </a:moveTo>
                  <a:cubicBezTo>
                    <a:pt x="73" y="0"/>
                    <a:pt x="0" y="115"/>
                    <a:pt x="65" y="180"/>
                  </a:cubicBezTo>
                  <a:cubicBezTo>
                    <a:pt x="1781" y="2314"/>
                    <a:pt x="4019" y="3758"/>
                    <a:pt x="6300" y="5223"/>
                  </a:cubicBezTo>
                  <a:cubicBezTo>
                    <a:pt x="7346" y="5892"/>
                    <a:pt x="8225" y="6792"/>
                    <a:pt x="9167" y="7608"/>
                  </a:cubicBezTo>
                  <a:cubicBezTo>
                    <a:pt x="10108" y="8403"/>
                    <a:pt x="11217" y="9010"/>
                    <a:pt x="12159" y="9805"/>
                  </a:cubicBezTo>
                  <a:cubicBezTo>
                    <a:pt x="12203" y="9839"/>
                    <a:pt x="12249" y="9854"/>
                    <a:pt x="12293" y="9854"/>
                  </a:cubicBezTo>
                  <a:cubicBezTo>
                    <a:pt x="12438" y="9854"/>
                    <a:pt x="12563" y="9694"/>
                    <a:pt x="12514" y="9533"/>
                  </a:cubicBezTo>
                  <a:cubicBezTo>
                    <a:pt x="12305" y="8717"/>
                    <a:pt x="11405" y="8278"/>
                    <a:pt x="10715" y="7880"/>
                  </a:cubicBezTo>
                  <a:cubicBezTo>
                    <a:pt x="9606" y="7211"/>
                    <a:pt x="8685" y="6311"/>
                    <a:pt x="7681" y="5495"/>
                  </a:cubicBezTo>
                  <a:cubicBezTo>
                    <a:pt x="5275" y="3549"/>
                    <a:pt x="2346" y="2419"/>
                    <a:pt x="232" y="34"/>
                  </a:cubicBezTo>
                  <a:cubicBezTo>
                    <a:pt x="209" y="10"/>
                    <a:pt x="183" y="0"/>
                    <a:pt x="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06"/>
            <p:cNvSpPr/>
            <p:nvPr/>
          </p:nvSpPr>
          <p:spPr>
            <a:xfrm>
              <a:off x="5198250" y="2005175"/>
              <a:ext cx="178175" cy="349750"/>
            </a:xfrm>
            <a:custGeom>
              <a:avLst/>
              <a:gdLst/>
              <a:ahLst/>
              <a:cxnLst/>
              <a:rect l="l" t="t" r="r" b="b"/>
              <a:pathLst>
                <a:path w="7127" h="13990" extrusionOk="0">
                  <a:moveTo>
                    <a:pt x="6986" y="0"/>
                  </a:moveTo>
                  <a:cubicBezTo>
                    <a:pt x="6917" y="0"/>
                    <a:pt x="6843" y="42"/>
                    <a:pt x="6833" y="124"/>
                  </a:cubicBezTo>
                  <a:cubicBezTo>
                    <a:pt x="6665" y="1212"/>
                    <a:pt x="6121" y="2258"/>
                    <a:pt x="5598" y="3199"/>
                  </a:cubicBezTo>
                  <a:cubicBezTo>
                    <a:pt x="5012" y="4245"/>
                    <a:pt x="4489" y="5354"/>
                    <a:pt x="3862" y="6380"/>
                  </a:cubicBezTo>
                  <a:cubicBezTo>
                    <a:pt x="3192" y="7489"/>
                    <a:pt x="2564" y="8639"/>
                    <a:pt x="1937" y="9790"/>
                  </a:cubicBezTo>
                  <a:cubicBezTo>
                    <a:pt x="1246" y="11046"/>
                    <a:pt x="367" y="12238"/>
                    <a:pt x="54" y="13640"/>
                  </a:cubicBezTo>
                  <a:cubicBezTo>
                    <a:pt x="0" y="13841"/>
                    <a:pt x="168" y="13990"/>
                    <a:pt x="319" y="13990"/>
                  </a:cubicBezTo>
                  <a:cubicBezTo>
                    <a:pt x="404" y="13990"/>
                    <a:pt x="484" y="13942"/>
                    <a:pt x="514" y="13828"/>
                  </a:cubicBezTo>
                  <a:cubicBezTo>
                    <a:pt x="911" y="12448"/>
                    <a:pt x="1644" y="11255"/>
                    <a:pt x="2355" y="9999"/>
                  </a:cubicBezTo>
                  <a:cubicBezTo>
                    <a:pt x="3046" y="8702"/>
                    <a:pt x="3757" y="7426"/>
                    <a:pt x="4510" y="6129"/>
                  </a:cubicBezTo>
                  <a:cubicBezTo>
                    <a:pt x="5201" y="5041"/>
                    <a:pt x="5745" y="3806"/>
                    <a:pt x="6331" y="2655"/>
                  </a:cubicBezTo>
                  <a:cubicBezTo>
                    <a:pt x="6707" y="1860"/>
                    <a:pt x="7063" y="1044"/>
                    <a:pt x="7105" y="144"/>
                  </a:cubicBezTo>
                  <a:cubicBezTo>
                    <a:pt x="7126" y="48"/>
                    <a:pt x="7059" y="0"/>
                    <a:pt x="6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06"/>
            <p:cNvSpPr/>
            <p:nvPr/>
          </p:nvSpPr>
          <p:spPr>
            <a:xfrm>
              <a:off x="5200625" y="2338175"/>
              <a:ext cx="375075" cy="400250"/>
            </a:xfrm>
            <a:custGeom>
              <a:avLst/>
              <a:gdLst/>
              <a:ahLst/>
              <a:cxnLst/>
              <a:rect l="l" t="t" r="r" b="b"/>
              <a:pathLst>
                <a:path w="15003" h="16010" extrusionOk="0">
                  <a:moveTo>
                    <a:pt x="199" y="1"/>
                  </a:moveTo>
                  <a:cubicBezTo>
                    <a:pt x="98" y="1"/>
                    <a:pt x="0" y="64"/>
                    <a:pt x="0" y="174"/>
                  </a:cubicBezTo>
                  <a:cubicBezTo>
                    <a:pt x="42" y="822"/>
                    <a:pt x="231" y="1283"/>
                    <a:pt x="691" y="1764"/>
                  </a:cubicBezTo>
                  <a:cubicBezTo>
                    <a:pt x="1632" y="2747"/>
                    <a:pt x="2574" y="3731"/>
                    <a:pt x="3516" y="4714"/>
                  </a:cubicBezTo>
                  <a:cubicBezTo>
                    <a:pt x="5273" y="6555"/>
                    <a:pt x="6780" y="8564"/>
                    <a:pt x="8558" y="10343"/>
                  </a:cubicBezTo>
                  <a:cubicBezTo>
                    <a:pt x="9835" y="11640"/>
                    <a:pt x="11111" y="12937"/>
                    <a:pt x="12345" y="14297"/>
                  </a:cubicBezTo>
                  <a:cubicBezTo>
                    <a:pt x="12738" y="14729"/>
                    <a:pt x="13592" y="16009"/>
                    <a:pt x="14352" y="16009"/>
                  </a:cubicBezTo>
                  <a:cubicBezTo>
                    <a:pt x="14402" y="16009"/>
                    <a:pt x="14452" y="16004"/>
                    <a:pt x="14501" y="15992"/>
                  </a:cubicBezTo>
                  <a:cubicBezTo>
                    <a:pt x="15003" y="15876"/>
                    <a:pt x="14845" y="15118"/>
                    <a:pt x="14389" y="15118"/>
                  </a:cubicBezTo>
                  <a:cubicBezTo>
                    <a:pt x="14352" y="15118"/>
                    <a:pt x="14312" y="15123"/>
                    <a:pt x="14270" y="15134"/>
                  </a:cubicBezTo>
                  <a:cubicBezTo>
                    <a:pt x="14501" y="15071"/>
                    <a:pt x="13705" y="14444"/>
                    <a:pt x="13538" y="14255"/>
                  </a:cubicBezTo>
                  <a:cubicBezTo>
                    <a:pt x="13120" y="13837"/>
                    <a:pt x="12722" y="13418"/>
                    <a:pt x="12345" y="13000"/>
                  </a:cubicBezTo>
                  <a:cubicBezTo>
                    <a:pt x="11195" y="11786"/>
                    <a:pt x="9939" y="10636"/>
                    <a:pt x="8767" y="9443"/>
                  </a:cubicBezTo>
                  <a:cubicBezTo>
                    <a:pt x="7219" y="7915"/>
                    <a:pt x="5922" y="6158"/>
                    <a:pt x="4394" y="4610"/>
                  </a:cubicBezTo>
                  <a:cubicBezTo>
                    <a:pt x="3662" y="3856"/>
                    <a:pt x="2930" y="3124"/>
                    <a:pt x="2197" y="2371"/>
                  </a:cubicBezTo>
                  <a:cubicBezTo>
                    <a:pt x="1549" y="1680"/>
                    <a:pt x="586" y="1178"/>
                    <a:pt x="419" y="174"/>
                  </a:cubicBezTo>
                  <a:cubicBezTo>
                    <a:pt x="389" y="54"/>
                    <a:pt x="292" y="1"/>
                    <a:pt x="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06"/>
            <p:cNvSpPr/>
            <p:nvPr/>
          </p:nvSpPr>
          <p:spPr>
            <a:xfrm>
              <a:off x="5557925" y="2236525"/>
              <a:ext cx="138100" cy="476875"/>
            </a:xfrm>
            <a:custGeom>
              <a:avLst/>
              <a:gdLst/>
              <a:ahLst/>
              <a:cxnLst/>
              <a:rect l="l" t="t" r="r" b="b"/>
              <a:pathLst>
                <a:path w="5524" h="19075" extrusionOk="0">
                  <a:moveTo>
                    <a:pt x="4933" y="1"/>
                  </a:moveTo>
                  <a:cubicBezTo>
                    <a:pt x="4818" y="1"/>
                    <a:pt x="4703" y="103"/>
                    <a:pt x="4728" y="264"/>
                  </a:cubicBezTo>
                  <a:cubicBezTo>
                    <a:pt x="5021" y="1729"/>
                    <a:pt x="4268" y="3633"/>
                    <a:pt x="3954" y="5035"/>
                  </a:cubicBezTo>
                  <a:cubicBezTo>
                    <a:pt x="3598" y="6562"/>
                    <a:pt x="3263" y="8069"/>
                    <a:pt x="2803" y="9596"/>
                  </a:cubicBezTo>
                  <a:cubicBezTo>
                    <a:pt x="1882" y="12651"/>
                    <a:pt x="983" y="15685"/>
                    <a:pt x="41" y="18740"/>
                  </a:cubicBezTo>
                  <a:cubicBezTo>
                    <a:pt x="1" y="18929"/>
                    <a:pt x="144" y="19075"/>
                    <a:pt x="290" y="19075"/>
                  </a:cubicBezTo>
                  <a:cubicBezTo>
                    <a:pt x="369" y="19075"/>
                    <a:pt x="450" y="19032"/>
                    <a:pt x="501" y="18928"/>
                  </a:cubicBezTo>
                  <a:cubicBezTo>
                    <a:pt x="1171" y="17526"/>
                    <a:pt x="1380" y="15915"/>
                    <a:pt x="1966" y="14450"/>
                  </a:cubicBezTo>
                  <a:cubicBezTo>
                    <a:pt x="2615" y="12818"/>
                    <a:pt x="2929" y="10977"/>
                    <a:pt x="3452" y="9303"/>
                  </a:cubicBezTo>
                  <a:cubicBezTo>
                    <a:pt x="3975" y="7650"/>
                    <a:pt x="4372" y="5935"/>
                    <a:pt x="4707" y="4240"/>
                  </a:cubicBezTo>
                  <a:cubicBezTo>
                    <a:pt x="4958" y="2984"/>
                    <a:pt x="5523" y="1457"/>
                    <a:pt x="5126" y="160"/>
                  </a:cubicBezTo>
                  <a:cubicBezTo>
                    <a:pt x="5091" y="49"/>
                    <a:pt x="5012" y="1"/>
                    <a:pt x="4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06"/>
            <p:cNvSpPr/>
            <p:nvPr/>
          </p:nvSpPr>
          <p:spPr>
            <a:xfrm>
              <a:off x="5370100" y="2016600"/>
              <a:ext cx="187300" cy="687125"/>
            </a:xfrm>
            <a:custGeom>
              <a:avLst/>
              <a:gdLst/>
              <a:ahLst/>
              <a:cxnLst/>
              <a:rect l="l" t="t" r="r" b="b"/>
              <a:pathLst>
                <a:path w="7492" h="27485" extrusionOk="0">
                  <a:moveTo>
                    <a:pt x="110" y="1"/>
                  </a:moveTo>
                  <a:cubicBezTo>
                    <a:pt x="56" y="1"/>
                    <a:pt x="1" y="38"/>
                    <a:pt x="1" y="106"/>
                  </a:cubicBezTo>
                  <a:cubicBezTo>
                    <a:pt x="63" y="922"/>
                    <a:pt x="440" y="1633"/>
                    <a:pt x="712" y="2387"/>
                  </a:cubicBezTo>
                  <a:cubicBezTo>
                    <a:pt x="1068" y="3433"/>
                    <a:pt x="1486" y="4416"/>
                    <a:pt x="1988" y="5379"/>
                  </a:cubicBezTo>
                  <a:cubicBezTo>
                    <a:pt x="3118" y="7576"/>
                    <a:pt x="3892" y="9731"/>
                    <a:pt x="4583" y="12116"/>
                  </a:cubicBezTo>
                  <a:cubicBezTo>
                    <a:pt x="5294" y="14564"/>
                    <a:pt x="5420" y="17180"/>
                    <a:pt x="5755" y="19732"/>
                  </a:cubicBezTo>
                  <a:cubicBezTo>
                    <a:pt x="6089" y="22201"/>
                    <a:pt x="6864" y="24670"/>
                    <a:pt x="6905" y="27202"/>
                  </a:cubicBezTo>
                  <a:cubicBezTo>
                    <a:pt x="6905" y="27390"/>
                    <a:pt x="7052" y="27484"/>
                    <a:pt x="7198" y="27484"/>
                  </a:cubicBezTo>
                  <a:cubicBezTo>
                    <a:pt x="7345" y="27484"/>
                    <a:pt x="7491" y="27390"/>
                    <a:pt x="7491" y="27202"/>
                  </a:cubicBezTo>
                  <a:cubicBezTo>
                    <a:pt x="7408" y="25131"/>
                    <a:pt x="6926" y="23017"/>
                    <a:pt x="6550" y="21009"/>
                  </a:cubicBezTo>
                  <a:cubicBezTo>
                    <a:pt x="6048" y="18498"/>
                    <a:pt x="5713" y="15966"/>
                    <a:pt x="5190" y="13476"/>
                  </a:cubicBezTo>
                  <a:cubicBezTo>
                    <a:pt x="4688" y="11091"/>
                    <a:pt x="3809" y="8789"/>
                    <a:pt x="2888" y="6571"/>
                  </a:cubicBezTo>
                  <a:cubicBezTo>
                    <a:pt x="2407" y="5421"/>
                    <a:pt x="1884" y="4312"/>
                    <a:pt x="1444" y="3140"/>
                  </a:cubicBezTo>
                  <a:cubicBezTo>
                    <a:pt x="1068" y="2156"/>
                    <a:pt x="398" y="1110"/>
                    <a:pt x="210" y="85"/>
                  </a:cubicBezTo>
                  <a:cubicBezTo>
                    <a:pt x="200" y="27"/>
                    <a:pt x="156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06"/>
            <p:cNvSpPr/>
            <p:nvPr/>
          </p:nvSpPr>
          <p:spPr>
            <a:xfrm>
              <a:off x="5199100" y="2245600"/>
              <a:ext cx="495350" cy="108525"/>
            </a:xfrm>
            <a:custGeom>
              <a:avLst/>
              <a:gdLst/>
              <a:ahLst/>
              <a:cxnLst/>
              <a:rect l="l" t="t" r="r" b="b"/>
              <a:pathLst>
                <a:path w="19814" h="4341" extrusionOk="0">
                  <a:moveTo>
                    <a:pt x="19049" y="1"/>
                  </a:moveTo>
                  <a:cubicBezTo>
                    <a:pt x="15617" y="1"/>
                    <a:pt x="12365" y="895"/>
                    <a:pt x="9017" y="1617"/>
                  </a:cubicBezTo>
                  <a:cubicBezTo>
                    <a:pt x="7657" y="1910"/>
                    <a:pt x="6276" y="2307"/>
                    <a:pt x="4937" y="2663"/>
                  </a:cubicBezTo>
                  <a:cubicBezTo>
                    <a:pt x="3326" y="3103"/>
                    <a:pt x="1484" y="3458"/>
                    <a:pt x="20" y="4232"/>
                  </a:cubicBezTo>
                  <a:cubicBezTo>
                    <a:pt x="1" y="4270"/>
                    <a:pt x="32" y="4340"/>
                    <a:pt x="84" y="4340"/>
                  </a:cubicBezTo>
                  <a:cubicBezTo>
                    <a:pt x="90" y="4340"/>
                    <a:pt x="96" y="4339"/>
                    <a:pt x="103" y="4337"/>
                  </a:cubicBezTo>
                  <a:cubicBezTo>
                    <a:pt x="1421" y="3626"/>
                    <a:pt x="3095" y="3354"/>
                    <a:pt x="4539" y="2956"/>
                  </a:cubicBezTo>
                  <a:cubicBezTo>
                    <a:pt x="6339" y="2454"/>
                    <a:pt x="8180" y="2119"/>
                    <a:pt x="10042" y="1742"/>
                  </a:cubicBezTo>
                  <a:cubicBezTo>
                    <a:pt x="11758" y="1408"/>
                    <a:pt x="13432" y="926"/>
                    <a:pt x="15189" y="738"/>
                  </a:cubicBezTo>
                  <a:cubicBezTo>
                    <a:pt x="16633" y="571"/>
                    <a:pt x="18098" y="571"/>
                    <a:pt x="19520" y="487"/>
                  </a:cubicBezTo>
                  <a:cubicBezTo>
                    <a:pt x="19813" y="466"/>
                    <a:pt x="19792" y="6"/>
                    <a:pt x="19499" y="6"/>
                  </a:cubicBezTo>
                  <a:cubicBezTo>
                    <a:pt x="19349" y="2"/>
                    <a:pt x="19199" y="1"/>
                    <a:pt x="19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06"/>
            <p:cNvSpPr/>
            <p:nvPr/>
          </p:nvSpPr>
          <p:spPr>
            <a:xfrm>
              <a:off x="5321025" y="2211900"/>
              <a:ext cx="40650" cy="22725"/>
            </a:xfrm>
            <a:custGeom>
              <a:avLst/>
              <a:gdLst/>
              <a:ahLst/>
              <a:cxnLst/>
              <a:rect l="l" t="t" r="r" b="b"/>
              <a:pathLst>
                <a:path w="1626" h="909" extrusionOk="0">
                  <a:moveTo>
                    <a:pt x="227" y="1"/>
                  </a:moveTo>
                  <a:cubicBezTo>
                    <a:pt x="77" y="1"/>
                    <a:pt x="0" y="255"/>
                    <a:pt x="185" y="329"/>
                  </a:cubicBezTo>
                  <a:cubicBezTo>
                    <a:pt x="604" y="517"/>
                    <a:pt x="1022" y="580"/>
                    <a:pt x="1357" y="873"/>
                  </a:cubicBezTo>
                  <a:cubicBezTo>
                    <a:pt x="1392" y="897"/>
                    <a:pt x="1426" y="908"/>
                    <a:pt x="1457" y="908"/>
                  </a:cubicBezTo>
                  <a:cubicBezTo>
                    <a:pt x="1559" y="908"/>
                    <a:pt x="1625" y="796"/>
                    <a:pt x="1545" y="684"/>
                  </a:cubicBezTo>
                  <a:cubicBezTo>
                    <a:pt x="1210" y="308"/>
                    <a:pt x="771" y="245"/>
                    <a:pt x="290" y="15"/>
                  </a:cubicBezTo>
                  <a:cubicBezTo>
                    <a:pt x="268" y="5"/>
                    <a:pt x="247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06"/>
            <p:cNvSpPr/>
            <p:nvPr/>
          </p:nvSpPr>
          <p:spPr>
            <a:xfrm>
              <a:off x="5357225" y="2181850"/>
              <a:ext cx="34800" cy="47650"/>
            </a:xfrm>
            <a:custGeom>
              <a:avLst/>
              <a:gdLst/>
              <a:ahLst/>
              <a:cxnLst/>
              <a:rect l="l" t="t" r="r" b="b"/>
              <a:pathLst>
                <a:path w="1392" h="1906" extrusionOk="0">
                  <a:moveTo>
                    <a:pt x="218" y="1"/>
                  </a:moveTo>
                  <a:cubicBezTo>
                    <a:pt x="111" y="1"/>
                    <a:pt x="0" y="133"/>
                    <a:pt x="76" y="254"/>
                  </a:cubicBezTo>
                  <a:cubicBezTo>
                    <a:pt x="411" y="777"/>
                    <a:pt x="809" y="1238"/>
                    <a:pt x="1102" y="1824"/>
                  </a:cubicBezTo>
                  <a:cubicBezTo>
                    <a:pt x="1126" y="1880"/>
                    <a:pt x="1178" y="1906"/>
                    <a:pt x="1230" y="1906"/>
                  </a:cubicBezTo>
                  <a:cubicBezTo>
                    <a:pt x="1312" y="1906"/>
                    <a:pt x="1391" y="1842"/>
                    <a:pt x="1353" y="1740"/>
                  </a:cubicBezTo>
                  <a:cubicBezTo>
                    <a:pt x="1185" y="1070"/>
                    <a:pt x="725" y="610"/>
                    <a:pt x="327" y="66"/>
                  </a:cubicBezTo>
                  <a:cubicBezTo>
                    <a:pt x="299" y="20"/>
                    <a:pt x="259" y="1"/>
                    <a:pt x="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06"/>
            <p:cNvSpPr/>
            <p:nvPr/>
          </p:nvSpPr>
          <p:spPr>
            <a:xfrm>
              <a:off x="5373375" y="2343375"/>
              <a:ext cx="56475" cy="124225"/>
            </a:xfrm>
            <a:custGeom>
              <a:avLst/>
              <a:gdLst/>
              <a:ahLst/>
              <a:cxnLst/>
              <a:rect l="l" t="t" r="r" b="b"/>
              <a:pathLst>
                <a:path w="2259" h="4969" extrusionOk="0">
                  <a:moveTo>
                    <a:pt x="1991" y="1"/>
                  </a:moveTo>
                  <a:cubicBezTo>
                    <a:pt x="1932" y="1"/>
                    <a:pt x="1875" y="27"/>
                    <a:pt x="1837" y="91"/>
                  </a:cubicBezTo>
                  <a:cubicBezTo>
                    <a:pt x="1418" y="761"/>
                    <a:pt x="1125" y="1451"/>
                    <a:pt x="895" y="2205"/>
                  </a:cubicBezTo>
                  <a:cubicBezTo>
                    <a:pt x="623" y="3021"/>
                    <a:pt x="602" y="4046"/>
                    <a:pt x="79" y="4736"/>
                  </a:cubicBezTo>
                  <a:cubicBezTo>
                    <a:pt x="0" y="4847"/>
                    <a:pt x="87" y="4969"/>
                    <a:pt x="180" y="4969"/>
                  </a:cubicBezTo>
                  <a:cubicBezTo>
                    <a:pt x="210" y="4969"/>
                    <a:pt x="241" y="4956"/>
                    <a:pt x="267" y="4925"/>
                  </a:cubicBezTo>
                  <a:cubicBezTo>
                    <a:pt x="728" y="4381"/>
                    <a:pt x="916" y="3585"/>
                    <a:pt x="1104" y="2916"/>
                  </a:cubicBezTo>
                  <a:cubicBezTo>
                    <a:pt x="1334" y="1995"/>
                    <a:pt x="1732" y="1137"/>
                    <a:pt x="2171" y="300"/>
                  </a:cubicBezTo>
                  <a:cubicBezTo>
                    <a:pt x="2259" y="140"/>
                    <a:pt x="2123" y="1"/>
                    <a:pt x="1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06"/>
            <p:cNvSpPr/>
            <p:nvPr/>
          </p:nvSpPr>
          <p:spPr>
            <a:xfrm>
              <a:off x="5416450" y="2405050"/>
              <a:ext cx="32225" cy="53925"/>
            </a:xfrm>
            <a:custGeom>
              <a:avLst/>
              <a:gdLst/>
              <a:ahLst/>
              <a:cxnLst/>
              <a:rect l="l" t="t" r="r" b="b"/>
              <a:pathLst>
                <a:path w="1289" h="2157" extrusionOk="0">
                  <a:moveTo>
                    <a:pt x="1081" y="0"/>
                  </a:moveTo>
                  <a:cubicBezTo>
                    <a:pt x="1041" y="0"/>
                    <a:pt x="1001" y="16"/>
                    <a:pt x="971" y="51"/>
                  </a:cubicBezTo>
                  <a:cubicBezTo>
                    <a:pt x="532" y="595"/>
                    <a:pt x="469" y="1286"/>
                    <a:pt x="114" y="1893"/>
                  </a:cubicBezTo>
                  <a:cubicBezTo>
                    <a:pt x="0" y="2034"/>
                    <a:pt x="136" y="2156"/>
                    <a:pt x="274" y="2156"/>
                  </a:cubicBezTo>
                  <a:cubicBezTo>
                    <a:pt x="340" y="2156"/>
                    <a:pt x="408" y="2128"/>
                    <a:pt x="448" y="2060"/>
                  </a:cubicBezTo>
                  <a:cubicBezTo>
                    <a:pt x="825" y="1495"/>
                    <a:pt x="950" y="805"/>
                    <a:pt x="1243" y="219"/>
                  </a:cubicBezTo>
                  <a:cubicBezTo>
                    <a:pt x="1288" y="99"/>
                    <a:pt x="1183" y="0"/>
                    <a:pt x="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06"/>
            <p:cNvSpPr/>
            <p:nvPr/>
          </p:nvSpPr>
          <p:spPr>
            <a:xfrm>
              <a:off x="5558425" y="2301150"/>
              <a:ext cx="13100" cy="32550"/>
            </a:xfrm>
            <a:custGeom>
              <a:avLst/>
              <a:gdLst/>
              <a:ahLst/>
              <a:cxnLst/>
              <a:rect l="l" t="t" r="r" b="b"/>
              <a:pathLst>
                <a:path w="524" h="1302" extrusionOk="0">
                  <a:moveTo>
                    <a:pt x="237" y="1"/>
                  </a:moveTo>
                  <a:cubicBezTo>
                    <a:pt x="115" y="1"/>
                    <a:pt x="0" y="75"/>
                    <a:pt x="0" y="232"/>
                  </a:cubicBezTo>
                  <a:cubicBezTo>
                    <a:pt x="0" y="525"/>
                    <a:pt x="0" y="797"/>
                    <a:pt x="21" y="1090"/>
                  </a:cubicBezTo>
                  <a:cubicBezTo>
                    <a:pt x="42" y="1228"/>
                    <a:pt x="161" y="1302"/>
                    <a:pt x="276" y="1302"/>
                  </a:cubicBezTo>
                  <a:cubicBezTo>
                    <a:pt x="386" y="1302"/>
                    <a:pt x="492" y="1234"/>
                    <a:pt x="502" y="1090"/>
                  </a:cubicBezTo>
                  <a:cubicBezTo>
                    <a:pt x="523" y="839"/>
                    <a:pt x="523" y="546"/>
                    <a:pt x="523" y="274"/>
                  </a:cubicBezTo>
                  <a:cubicBezTo>
                    <a:pt x="523" y="96"/>
                    <a:pt x="376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06"/>
            <p:cNvSpPr/>
            <p:nvPr/>
          </p:nvSpPr>
          <p:spPr>
            <a:xfrm>
              <a:off x="5466350" y="2710025"/>
              <a:ext cx="189375" cy="671750"/>
            </a:xfrm>
            <a:custGeom>
              <a:avLst/>
              <a:gdLst/>
              <a:ahLst/>
              <a:cxnLst/>
              <a:rect l="l" t="t" r="r" b="b"/>
              <a:pathLst>
                <a:path w="7575" h="26870" extrusionOk="0">
                  <a:moveTo>
                    <a:pt x="3181" y="22711"/>
                  </a:moveTo>
                  <a:cubicBezTo>
                    <a:pt x="3348" y="22941"/>
                    <a:pt x="3474" y="23192"/>
                    <a:pt x="3558" y="23464"/>
                  </a:cubicBezTo>
                  <a:cubicBezTo>
                    <a:pt x="3375" y="23998"/>
                    <a:pt x="3183" y="24267"/>
                    <a:pt x="2989" y="24267"/>
                  </a:cubicBezTo>
                  <a:cubicBezTo>
                    <a:pt x="2893" y="24267"/>
                    <a:pt x="2796" y="24202"/>
                    <a:pt x="2700" y="24071"/>
                  </a:cubicBezTo>
                  <a:cubicBezTo>
                    <a:pt x="2428" y="23862"/>
                    <a:pt x="2239" y="23548"/>
                    <a:pt x="2072" y="23255"/>
                  </a:cubicBezTo>
                  <a:cubicBezTo>
                    <a:pt x="1997" y="23128"/>
                    <a:pt x="1931" y="23003"/>
                    <a:pt x="1874" y="22881"/>
                  </a:cubicBezTo>
                  <a:lnTo>
                    <a:pt x="1874" y="22881"/>
                  </a:lnTo>
                  <a:cubicBezTo>
                    <a:pt x="2308" y="22823"/>
                    <a:pt x="2740" y="22763"/>
                    <a:pt x="3181" y="22711"/>
                  </a:cubicBezTo>
                  <a:close/>
                  <a:moveTo>
                    <a:pt x="3926" y="1"/>
                  </a:moveTo>
                  <a:cubicBezTo>
                    <a:pt x="3583" y="1"/>
                    <a:pt x="3239" y="411"/>
                    <a:pt x="3516" y="720"/>
                  </a:cubicBezTo>
                  <a:cubicBezTo>
                    <a:pt x="5148" y="2541"/>
                    <a:pt x="6382" y="4905"/>
                    <a:pt x="6131" y="7416"/>
                  </a:cubicBezTo>
                  <a:cubicBezTo>
                    <a:pt x="6027" y="8420"/>
                    <a:pt x="5273" y="9069"/>
                    <a:pt x="4416" y="9425"/>
                  </a:cubicBezTo>
                  <a:cubicBezTo>
                    <a:pt x="3934" y="9613"/>
                    <a:pt x="3662" y="9466"/>
                    <a:pt x="3202" y="9655"/>
                  </a:cubicBezTo>
                  <a:cubicBezTo>
                    <a:pt x="2763" y="9906"/>
                    <a:pt x="2344" y="10283"/>
                    <a:pt x="2302" y="10806"/>
                  </a:cubicBezTo>
                  <a:cubicBezTo>
                    <a:pt x="2135" y="13086"/>
                    <a:pt x="5504" y="14718"/>
                    <a:pt x="4541" y="16936"/>
                  </a:cubicBezTo>
                  <a:cubicBezTo>
                    <a:pt x="3725" y="18798"/>
                    <a:pt x="1403" y="19259"/>
                    <a:pt x="1068" y="21435"/>
                  </a:cubicBezTo>
                  <a:cubicBezTo>
                    <a:pt x="1028" y="21684"/>
                    <a:pt x="1046" y="21958"/>
                    <a:pt x="1108" y="22239"/>
                  </a:cubicBezTo>
                  <a:lnTo>
                    <a:pt x="1108" y="22239"/>
                  </a:lnTo>
                  <a:cubicBezTo>
                    <a:pt x="1043" y="22305"/>
                    <a:pt x="980" y="22379"/>
                    <a:pt x="921" y="22460"/>
                  </a:cubicBezTo>
                  <a:cubicBezTo>
                    <a:pt x="1" y="23715"/>
                    <a:pt x="503" y="25724"/>
                    <a:pt x="1403" y="26791"/>
                  </a:cubicBezTo>
                  <a:cubicBezTo>
                    <a:pt x="1443" y="26848"/>
                    <a:pt x="1483" y="26870"/>
                    <a:pt x="1515" y="26870"/>
                  </a:cubicBezTo>
                  <a:cubicBezTo>
                    <a:pt x="1566" y="26870"/>
                    <a:pt x="1596" y="26814"/>
                    <a:pt x="1570" y="26749"/>
                  </a:cubicBezTo>
                  <a:cubicBezTo>
                    <a:pt x="1089" y="25912"/>
                    <a:pt x="879" y="25117"/>
                    <a:pt x="859" y="24176"/>
                  </a:cubicBezTo>
                  <a:cubicBezTo>
                    <a:pt x="859" y="23757"/>
                    <a:pt x="942" y="23381"/>
                    <a:pt x="1068" y="22983"/>
                  </a:cubicBezTo>
                  <a:cubicBezTo>
                    <a:pt x="1164" y="22972"/>
                    <a:pt x="1259" y="22960"/>
                    <a:pt x="1355" y="22948"/>
                  </a:cubicBezTo>
                  <a:lnTo>
                    <a:pt x="1355" y="22948"/>
                  </a:lnTo>
                  <a:cubicBezTo>
                    <a:pt x="1742" y="23773"/>
                    <a:pt x="2446" y="24518"/>
                    <a:pt x="3181" y="24699"/>
                  </a:cubicBezTo>
                  <a:cubicBezTo>
                    <a:pt x="3272" y="24722"/>
                    <a:pt x="3352" y="24733"/>
                    <a:pt x="3423" y="24733"/>
                  </a:cubicBezTo>
                  <a:cubicBezTo>
                    <a:pt x="4255" y="24733"/>
                    <a:pt x="3815" y="23261"/>
                    <a:pt x="3641" y="22837"/>
                  </a:cubicBezTo>
                  <a:cubicBezTo>
                    <a:pt x="3318" y="22178"/>
                    <a:pt x="2720" y="21807"/>
                    <a:pt x="2126" y="21807"/>
                  </a:cubicBezTo>
                  <a:cubicBezTo>
                    <a:pt x="1944" y="21807"/>
                    <a:pt x="1763" y="21841"/>
                    <a:pt x="1590" y="21913"/>
                  </a:cubicBezTo>
                  <a:lnTo>
                    <a:pt x="1590" y="21913"/>
                  </a:lnTo>
                  <a:cubicBezTo>
                    <a:pt x="1516" y="21168"/>
                    <a:pt x="1808" y="20482"/>
                    <a:pt x="2449" y="19761"/>
                  </a:cubicBezTo>
                  <a:cubicBezTo>
                    <a:pt x="3976" y="18150"/>
                    <a:pt x="6194" y="17062"/>
                    <a:pt x="4708" y="14614"/>
                  </a:cubicBezTo>
                  <a:cubicBezTo>
                    <a:pt x="3892" y="13296"/>
                    <a:pt x="838" y="10303"/>
                    <a:pt x="4520" y="10031"/>
                  </a:cubicBezTo>
                  <a:cubicBezTo>
                    <a:pt x="5796" y="9948"/>
                    <a:pt x="6696" y="8692"/>
                    <a:pt x="6947" y="7604"/>
                  </a:cubicBezTo>
                  <a:cubicBezTo>
                    <a:pt x="7575" y="4989"/>
                    <a:pt x="5985" y="1934"/>
                    <a:pt x="4206" y="114"/>
                  </a:cubicBezTo>
                  <a:cubicBezTo>
                    <a:pt x="4123" y="35"/>
                    <a:pt x="4024" y="1"/>
                    <a:pt x="39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06"/>
            <p:cNvSpPr/>
            <p:nvPr/>
          </p:nvSpPr>
          <p:spPr>
            <a:xfrm>
              <a:off x="5555275" y="2794875"/>
              <a:ext cx="71700" cy="46175"/>
            </a:xfrm>
            <a:custGeom>
              <a:avLst/>
              <a:gdLst/>
              <a:ahLst/>
              <a:cxnLst/>
              <a:rect l="l" t="t" r="r" b="b"/>
              <a:pathLst>
                <a:path w="2868" h="1847" extrusionOk="0">
                  <a:moveTo>
                    <a:pt x="1759" y="1"/>
                  </a:moveTo>
                  <a:cubicBezTo>
                    <a:pt x="1399" y="1"/>
                    <a:pt x="1051" y="47"/>
                    <a:pt x="712" y="256"/>
                  </a:cubicBezTo>
                  <a:cubicBezTo>
                    <a:pt x="315" y="486"/>
                    <a:pt x="1" y="1176"/>
                    <a:pt x="210" y="1595"/>
                  </a:cubicBezTo>
                  <a:cubicBezTo>
                    <a:pt x="310" y="1786"/>
                    <a:pt x="483" y="1846"/>
                    <a:pt x="670" y="1846"/>
                  </a:cubicBezTo>
                  <a:cubicBezTo>
                    <a:pt x="873" y="1846"/>
                    <a:pt x="1093" y="1775"/>
                    <a:pt x="1256" y="1720"/>
                  </a:cubicBezTo>
                  <a:cubicBezTo>
                    <a:pt x="1716" y="1574"/>
                    <a:pt x="2198" y="1302"/>
                    <a:pt x="2658" y="1114"/>
                  </a:cubicBezTo>
                  <a:cubicBezTo>
                    <a:pt x="2867" y="1051"/>
                    <a:pt x="2867" y="758"/>
                    <a:pt x="2637" y="695"/>
                  </a:cubicBezTo>
                  <a:cubicBezTo>
                    <a:pt x="2579" y="683"/>
                    <a:pt x="2521" y="678"/>
                    <a:pt x="2462" y="678"/>
                  </a:cubicBezTo>
                  <a:cubicBezTo>
                    <a:pt x="1907" y="678"/>
                    <a:pt x="1326" y="1171"/>
                    <a:pt x="796" y="1323"/>
                  </a:cubicBezTo>
                  <a:cubicBezTo>
                    <a:pt x="744" y="1341"/>
                    <a:pt x="703" y="1349"/>
                    <a:pt x="669" y="1349"/>
                  </a:cubicBezTo>
                  <a:cubicBezTo>
                    <a:pt x="388" y="1349"/>
                    <a:pt x="688" y="782"/>
                    <a:pt x="838" y="632"/>
                  </a:cubicBezTo>
                  <a:cubicBezTo>
                    <a:pt x="1172" y="256"/>
                    <a:pt x="1905" y="235"/>
                    <a:pt x="2344" y="193"/>
                  </a:cubicBezTo>
                  <a:cubicBezTo>
                    <a:pt x="2363" y="197"/>
                    <a:pt x="2380" y="199"/>
                    <a:pt x="2395" y="199"/>
                  </a:cubicBezTo>
                  <a:cubicBezTo>
                    <a:pt x="2535" y="199"/>
                    <a:pt x="2541" y="44"/>
                    <a:pt x="2428" y="26"/>
                  </a:cubicBezTo>
                  <a:cubicBezTo>
                    <a:pt x="2199" y="18"/>
                    <a:pt x="1977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06"/>
            <p:cNvSpPr/>
            <p:nvPr/>
          </p:nvSpPr>
          <p:spPr>
            <a:xfrm>
              <a:off x="5616600" y="2741075"/>
              <a:ext cx="63825" cy="72875"/>
            </a:xfrm>
            <a:custGeom>
              <a:avLst/>
              <a:gdLst/>
              <a:ahLst/>
              <a:cxnLst/>
              <a:rect l="l" t="t" r="r" b="b"/>
              <a:pathLst>
                <a:path w="2553" h="2915" extrusionOk="0">
                  <a:moveTo>
                    <a:pt x="1461" y="0"/>
                  </a:moveTo>
                  <a:cubicBezTo>
                    <a:pt x="846" y="0"/>
                    <a:pt x="196" y="1158"/>
                    <a:pt x="38" y="1634"/>
                  </a:cubicBezTo>
                  <a:cubicBezTo>
                    <a:pt x="0" y="1732"/>
                    <a:pt x="80" y="1795"/>
                    <a:pt x="160" y="1795"/>
                  </a:cubicBezTo>
                  <a:cubicBezTo>
                    <a:pt x="216" y="1795"/>
                    <a:pt x="272" y="1765"/>
                    <a:pt x="289" y="1696"/>
                  </a:cubicBezTo>
                  <a:cubicBezTo>
                    <a:pt x="419" y="1403"/>
                    <a:pt x="930" y="412"/>
                    <a:pt x="1347" y="412"/>
                  </a:cubicBezTo>
                  <a:cubicBezTo>
                    <a:pt x="1466" y="412"/>
                    <a:pt x="1577" y="493"/>
                    <a:pt x="1670" y="692"/>
                  </a:cubicBezTo>
                  <a:cubicBezTo>
                    <a:pt x="2004" y="1445"/>
                    <a:pt x="1188" y="2324"/>
                    <a:pt x="498" y="2470"/>
                  </a:cubicBezTo>
                  <a:cubicBezTo>
                    <a:pt x="289" y="2512"/>
                    <a:pt x="310" y="2889"/>
                    <a:pt x="519" y="2910"/>
                  </a:cubicBezTo>
                  <a:cubicBezTo>
                    <a:pt x="553" y="2913"/>
                    <a:pt x="587" y="2915"/>
                    <a:pt x="621" y="2915"/>
                  </a:cubicBezTo>
                  <a:cubicBezTo>
                    <a:pt x="1703" y="2915"/>
                    <a:pt x="2553" y="1333"/>
                    <a:pt x="2025" y="420"/>
                  </a:cubicBezTo>
                  <a:cubicBezTo>
                    <a:pt x="1852" y="120"/>
                    <a:pt x="1658" y="0"/>
                    <a:pt x="1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06"/>
            <p:cNvSpPr/>
            <p:nvPr/>
          </p:nvSpPr>
          <p:spPr>
            <a:xfrm>
              <a:off x="5567825" y="2892925"/>
              <a:ext cx="47625" cy="46525"/>
            </a:xfrm>
            <a:custGeom>
              <a:avLst/>
              <a:gdLst/>
              <a:ahLst/>
              <a:cxnLst/>
              <a:rect l="l" t="t" r="r" b="b"/>
              <a:pathLst>
                <a:path w="1905" h="1861" extrusionOk="0">
                  <a:moveTo>
                    <a:pt x="297" y="1"/>
                  </a:moveTo>
                  <a:cubicBezTo>
                    <a:pt x="210" y="1"/>
                    <a:pt x="128" y="28"/>
                    <a:pt x="64" y="100"/>
                  </a:cubicBezTo>
                  <a:cubicBezTo>
                    <a:pt x="1" y="205"/>
                    <a:pt x="22" y="330"/>
                    <a:pt x="43" y="435"/>
                  </a:cubicBezTo>
                  <a:cubicBezTo>
                    <a:pt x="126" y="686"/>
                    <a:pt x="231" y="916"/>
                    <a:pt x="357" y="1125"/>
                  </a:cubicBezTo>
                  <a:cubicBezTo>
                    <a:pt x="612" y="1509"/>
                    <a:pt x="1075" y="1860"/>
                    <a:pt x="1536" y="1860"/>
                  </a:cubicBezTo>
                  <a:cubicBezTo>
                    <a:pt x="1603" y="1860"/>
                    <a:pt x="1671" y="1853"/>
                    <a:pt x="1737" y="1837"/>
                  </a:cubicBezTo>
                  <a:cubicBezTo>
                    <a:pt x="1905" y="1795"/>
                    <a:pt x="1842" y="1565"/>
                    <a:pt x="1717" y="1544"/>
                  </a:cubicBezTo>
                  <a:cubicBezTo>
                    <a:pt x="1319" y="1439"/>
                    <a:pt x="963" y="1376"/>
                    <a:pt x="649" y="1062"/>
                  </a:cubicBezTo>
                  <a:cubicBezTo>
                    <a:pt x="587" y="1021"/>
                    <a:pt x="168" y="309"/>
                    <a:pt x="252" y="288"/>
                  </a:cubicBezTo>
                  <a:cubicBezTo>
                    <a:pt x="268" y="280"/>
                    <a:pt x="287" y="277"/>
                    <a:pt x="307" y="277"/>
                  </a:cubicBezTo>
                  <a:cubicBezTo>
                    <a:pt x="449" y="277"/>
                    <a:pt x="681" y="445"/>
                    <a:pt x="754" y="518"/>
                  </a:cubicBezTo>
                  <a:cubicBezTo>
                    <a:pt x="963" y="686"/>
                    <a:pt x="1110" y="874"/>
                    <a:pt x="1193" y="1125"/>
                  </a:cubicBezTo>
                  <a:cubicBezTo>
                    <a:pt x="1202" y="1175"/>
                    <a:pt x="1246" y="1198"/>
                    <a:pt x="1294" y="1198"/>
                  </a:cubicBezTo>
                  <a:cubicBezTo>
                    <a:pt x="1367" y="1198"/>
                    <a:pt x="1449" y="1143"/>
                    <a:pt x="1424" y="1042"/>
                  </a:cubicBezTo>
                  <a:cubicBezTo>
                    <a:pt x="1319" y="686"/>
                    <a:pt x="1089" y="393"/>
                    <a:pt x="775" y="184"/>
                  </a:cubicBezTo>
                  <a:cubicBezTo>
                    <a:pt x="651" y="101"/>
                    <a:pt x="464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06"/>
            <p:cNvSpPr/>
            <p:nvPr/>
          </p:nvSpPr>
          <p:spPr>
            <a:xfrm>
              <a:off x="5600050" y="2920600"/>
              <a:ext cx="53075" cy="44550"/>
            </a:xfrm>
            <a:custGeom>
              <a:avLst/>
              <a:gdLst/>
              <a:ahLst/>
              <a:cxnLst/>
              <a:rect l="l" t="t" r="r" b="b"/>
              <a:pathLst>
                <a:path w="2123" h="1782" extrusionOk="0">
                  <a:moveTo>
                    <a:pt x="628" y="0"/>
                  </a:moveTo>
                  <a:cubicBezTo>
                    <a:pt x="529" y="0"/>
                    <a:pt x="433" y="18"/>
                    <a:pt x="344" y="60"/>
                  </a:cubicBezTo>
                  <a:cubicBezTo>
                    <a:pt x="287" y="117"/>
                    <a:pt x="316" y="275"/>
                    <a:pt x="399" y="275"/>
                  </a:cubicBezTo>
                  <a:cubicBezTo>
                    <a:pt x="408" y="275"/>
                    <a:pt x="417" y="273"/>
                    <a:pt x="428" y="269"/>
                  </a:cubicBezTo>
                  <a:cubicBezTo>
                    <a:pt x="476" y="253"/>
                    <a:pt x="527" y="246"/>
                    <a:pt x="578" y="246"/>
                  </a:cubicBezTo>
                  <a:cubicBezTo>
                    <a:pt x="987" y="246"/>
                    <a:pt x="1450" y="727"/>
                    <a:pt x="1599" y="1043"/>
                  </a:cubicBezTo>
                  <a:cubicBezTo>
                    <a:pt x="1597" y="1039"/>
                    <a:pt x="1595" y="1037"/>
                    <a:pt x="1593" y="1037"/>
                  </a:cubicBezTo>
                  <a:cubicBezTo>
                    <a:pt x="1574" y="1037"/>
                    <a:pt x="1555" y="1192"/>
                    <a:pt x="1537" y="1211"/>
                  </a:cubicBezTo>
                  <a:cubicBezTo>
                    <a:pt x="1475" y="1335"/>
                    <a:pt x="1333" y="1367"/>
                    <a:pt x="1204" y="1367"/>
                  </a:cubicBezTo>
                  <a:cubicBezTo>
                    <a:pt x="1158" y="1367"/>
                    <a:pt x="1114" y="1363"/>
                    <a:pt x="1076" y="1357"/>
                  </a:cubicBezTo>
                  <a:cubicBezTo>
                    <a:pt x="741" y="1295"/>
                    <a:pt x="511" y="918"/>
                    <a:pt x="323" y="667"/>
                  </a:cubicBezTo>
                  <a:cubicBezTo>
                    <a:pt x="292" y="618"/>
                    <a:pt x="251" y="598"/>
                    <a:pt x="209" y="598"/>
                  </a:cubicBezTo>
                  <a:cubicBezTo>
                    <a:pt x="107" y="598"/>
                    <a:pt x="0" y="716"/>
                    <a:pt x="30" y="834"/>
                  </a:cubicBezTo>
                  <a:cubicBezTo>
                    <a:pt x="218" y="1253"/>
                    <a:pt x="616" y="1713"/>
                    <a:pt x="1118" y="1776"/>
                  </a:cubicBezTo>
                  <a:cubicBezTo>
                    <a:pt x="1155" y="1779"/>
                    <a:pt x="1191" y="1781"/>
                    <a:pt x="1226" y="1781"/>
                  </a:cubicBezTo>
                  <a:cubicBezTo>
                    <a:pt x="1612" y="1781"/>
                    <a:pt x="1903" y="1572"/>
                    <a:pt x="2018" y="1169"/>
                  </a:cubicBezTo>
                  <a:cubicBezTo>
                    <a:pt x="2122" y="751"/>
                    <a:pt x="1662" y="437"/>
                    <a:pt x="1348" y="248"/>
                  </a:cubicBezTo>
                  <a:cubicBezTo>
                    <a:pt x="1139" y="114"/>
                    <a:pt x="876" y="0"/>
                    <a:pt x="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06"/>
            <p:cNvSpPr/>
            <p:nvPr/>
          </p:nvSpPr>
          <p:spPr>
            <a:xfrm>
              <a:off x="5556325" y="3005325"/>
              <a:ext cx="36650" cy="34725"/>
            </a:xfrm>
            <a:custGeom>
              <a:avLst/>
              <a:gdLst/>
              <a:ahLst/>
              <a:cxnLst/>
              <a:rect l="l" t="t" r="r" b="b"/>
              <a:pathLst>
                <a:path w="1466" h="1389" extrusionOk="0">
                  <a:moveTo>
                    <a:pt x="673" y="0"/>
                  </a:moveTo>
                  <a:cubicBezTo>
                    <a:pt x="544" y="0"/>
                    <a:pt x="415" y="31"/>
                    <a:pt x="314" y="82"/>
                  </a:cubicBezTo>
                  <a:cubicBezTo>
                    <a:pt x="63" y="207"/>
                    <a:pt x="0" y="584"/>
                    <a:pt x="42" y="835"/>
                  </a:cubicBezTo>
                  <a:cubicBezTo>
                    <a:pt x="21" y="921"/>
                    <a:pt x="82" y="968"/>
                    <a:pt x="150" y="968"/>
                  </a:cubicBezTo>
                  <a:cubicBezTo>
                    <a:pt x="214" y="968"/>
                    <a:pt x="283" y="926"/>
                    <a:pt x="293" y="835"/>
                  </a:cubicBezTo>
                  <a:cubicBezTo>
                    <a:pt x="313" y="661"/>
                    <a:pt x="386" y="433"/>
                    <a:pt x="562" y="433"/>
                  </a:cubicBezTo>
                  <a:cubicBezTo>
                    <a:pt x="577" y="433"/>
                    <a:pt x="592" y="434"/>
                    <a:pt x="607" y="437"/>
                  </a:cubicBezTo>
                  <a:cubicBezTo>
                    <a:pt x="625" y="437"/>
                    <a:pt x="689" y="483"/>
                    <a:pt x="707" y="483"/>
                  </a:cubicBezTo>
                  <a:cubicBezTo>
                    <a:pt x="708" y="483"/>
                    <a:pt x="709" y="483"/>
                    <a:pt x="710" y="483"/>
                  </a:cubicBezTo>
                  <a:lnTo>
                    <a:pt x="710" y="483"/>
                  </a:lnTo>
                  <a:cubicBezTo>
                    <a:pt x="710" y="483"/>
                    <a:pt x="710" y="484"/>
                    <a:pt x="711" y="484"/>
                  </a:cubicBezTo>
                  <a:cubicBezTo>
                    <a:pt x="711" y="484"/>
                    <a:pt x="712" y="482"/>
                    <a:pt x="712" y="479"/>
                  </a:cubicBezTo>
                  <a:lnTo>
                    <a:pt x="712" y="542"/>
                  </a:lnTo>
                  <a:cubicBezTo>
                    <a:pt x="691" y="730"/>
                    <a:pt x="524" y="939"/>
                    <a:pt x="419" y="1128"/>
                  </a:cubicBezTo>
                  <a:cubicBezTo>
                    <a:pt x="369" y="1245"/>
                    <a:pt x="439" y="1388"/>
                    <a:pt x="565" y="1388"/>
                  </a:cubicBezTo>
                  <a:cubicBezTo>
                    <a:pt x="597" y="1388"/>
                    <a:pt x="632" y="1379"/>
                    <a:pt x="670" y="1358"/>
                  </a:cubicBezTo>
                  <a:cubicBezTo>
                    <a:pt x="1026" y="1128"/>
                    <a:pt x="1465" y="521"/>
                    <a:pt x="1047" y="123"/>
                  </a:cubicBezTo>
                  <a:cubicBezTo>
                    <a:pt x="949" y="37"/>
                    <a:pt x="812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06"/>
            <p:cNvSpPr/>
            <p:nvPr/>
          </p:nvSpPr>
          <p:spPr>
            <a:xfrm>
              <a:off x="5529650" y="3027550"/>
              <a:ext cx="31925" cy="24300"/>
            </a:xfrm>
            <a:custGeom>
              <a:avLst/>
              <a:gdLst/>
              <a:ahLst/>
              <a:cxnLst/>
              <a:rect l="l" t="t" r="r" b="b"/>
              <a:pathLst>
                <a:path w="1277" h="972" extrusionOk="0">
                  <a:moveTo>
                    <a:pt x="514" y="0"/>
                  </a:moveTo>
                  <a:cubicBezTo>
                    <a:pt x="435" y="0"/>
                    <a:pt x="360" y="13"/>
                    <a:pt x="293" y="50"/>
                  </a:cubicBezTo>
                  <a:cubicBezTo>
                    <a:pt x="126" y="134"/>
                    <a:pt x="84" y="281"/>
                    <a:pt x="63" y="448"/>
                  </a:cubicBezTo>
                  <a:cubicBezTo>
                    <a:pt x="0" y="908"/>
                    <a:pt x="712" y="971"/>
                    <a:pt x="1026" y="971"/>
                  </a:cubicBezTo>
                  <a:cubicBezTo>
                    <a:pt x="1277" y="971"/>
                    <a:pt x="1277" y="553"/>
                    <a:pt x="1026" y="553"/>
                  </a:cubicBezTo>
                  <a:cubicBezTo>
                    <a:pt x="949" y="553"/>
                    <a:pt x="865" y="557"/>
                    <a:pt x="781" y="557"/>
                  </a:cubicBezTo>
                  <a:cubicBezTo>
                    <a:pt x="646" y="557"/>
                    <a:pt x="508" y="545"/>
                    <a:pt x="395" y="483"/>
                  </a:cubicBezTo>
                  <a:lnTo>
                    <a:pt x="395" y="483"/>
                  </a:lnTo>
                  <a:cubicBezTo>
                    <a:pt x="395" y="429"/>
                    <a:pt x="403" y="368"/>
                    <a:pt x="440" y="343"/>
                  </a:cubicBezTo>
                  <a:cubicBezTo>
                    <a:pt x="544" y="281"/>
                    <a:pt x="712" y="281"/>
                    <a:pt x="837" y="260"/>
                  </a:cubicBezTo>
                  <a:cubicBezTo>
                    <a:pt x="942" y="239"/>
                    <a:pt x="963" y="30"/>
                    <a:pt x="816" y="30"/>
                  </a:cubicBezTo>
                  <a:cubicBezTo>
                    <a:pt x="713" y="18"/>
                    <a:pt x="610" y="0"/>
                    <a:pt x="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06"/>
            <p:cNvSpPr/>
            <p:nvPr/>
          </p:nvSpPr>
          <p:spPr>
            <a:xfrm>
              <a:off x="5575200" y="3116500"/>
              <a:ext cx="48950" cy="33250"/>
            </a:xfrm>
            <a:custGeom>
              <a:avLst/>
              <a:gdLst/>
              <a:ahLst/>
              <a:cxnLst/>
              <a:rect l="l" t="t" r="r" b="b"/>
              <a:pathLst>
                <a:path w="1958" h="1330" extrusionOk="0">
                  <a:moveTo>
                    <a:pt x="635" y="0"/>
                  </a:moveTo>
                  <a:cubicBezTo>
                    <a:pt x="387" y="0"/>
                    <a:pt x="169" y="92"/>
                    <a:pt x="62" y="322"/>
                  </a:cubicBezTo>
                  <a:cubicBezTo>
                    <a:pt x="1" y="473"/>
                    <a:pt x="116" y="581"/>
                    <a:pt x="224" y="581"/>
                  </a:cubicBezTo>
                  <a:cubicBezTo>
                    <a:pt x="265" y="581"/>
                    <a:pt x="305" y="565"/>
                    <a:pt x="334" y="531"/>
                  </a:cubicBezTo>
                  <a:cubicBezTo>
                    <a:pt x="380" y="469"/>
                    <a:pt x="451" y="447"/>
                    <a:pt x="530" y="447"/>
                  </a:cubicBezTo>
                  <a:cubicBezTo>
                    <a:pt x="665" y="447"/>
                    <a:pt x="819" y="512"/>
                    <a:pt x="898" y="552"/>
                  </a:cubicBezTo>
                  <a:cubicBezTo>
                    <a:pt x="1078" y="623"/>
                    <a:pt x="1257" y="726"/>
                    <a:pt x="1371" y="886"/>
                  </a:cubicBezTo>
                  <a:lnTo>
                    <a:pt x="1371" y="886"/>
                  </a:lnTo>
                  <a:cubicBezTo>
                    <a:pt x="1352" y="975"/>
                    <a:pt x="1303" y="1023"/>
                    <a:pt x="1202" y="1023"/>
                  </a:cubicBezTo>
                  <a:cubicBezTo>
                    <a:pt x="1174" y="1023"/>
                    <a:pt x="1143" y="1019"/>
                    <a:pt x="1108" y="1012"/>
                  </a:cubicBezTo>
                  <a:cubicBezTo>
                    <a:pt x="919" y="991"/>
                    <a:pt x="773" y="886"/>
                    <a:pt x="668" y="740"/>
                  </a:cubicBezTo>
                  <a:cubicBezTo>
                    <a:pt x="644" y="709"/>
                    <a:pt x="616" y="697"/>
                    <a:pt x="589" y="697"/>
                  </a:cubicBezTo>
                  <a:cubicBezTo>
                    <a:pt x="525" y="697"/>
                    <a:pt x="471" y="771"/>
                    <a:pt x="501" y="845"/>
                  </a:cubicBezTo>
                  <a:cubicBezTo>
                    <a:pt x="626" y="1117"/>
                    <a:pt x="919" y="1305"/>
                    <a:pt x="1233" y="1326"/>
                  </a:cubicBezTo>
                  <a:cubicBezTo>
                    <a:pt x="1253" y="1329"/>
                    <a:pt x="1274" y="1330"/>
                    <a:pt x="1295" y="1330"/>
                  </a:cubicBezTo>
                  <a:cubicBezTo>
                    <a:pt x="1598" y="1330"/>
                    <a:pt x="1958" y="1051"/>
                    <a:pt x="1840" y="698"/>
                  </a:cubicBezTo>
                  <a:cubicBezTo>
                    <a:pt x="1702" y="340"/>
                    <a:pt x="1112" y="0"/>
                    <a:pt x="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06"/>
            <p:cNvSpPr/>
            <p:nvPr/>
          </p:nvSpPr>
          <p:spPr>
            <a:xfrm>
              <a:off x="5553700" y="3114950"/>
              <a:ext cx="37800" cy="37950"/>
            </a:xfrm>
            <a:custGeom>
              <a:avLst/>
              <a:gdLst/>
              <a:ahLst/>
              <a:cxnLst/>
              <a:rect l="l" t="t" r="r" b="b"/>
              <a:pathLst>
                <a:path w="1512" h="1518" extrusionOk="0">
                  <a:moveTo>
                    <a:pt x="441" y="1"/>
                  </a:moveTo>
                  <a:cubicBezTo>
                    <a:pt x="346" y="1"/>
                    <a:pt x="253" y="23"/>
                    <a:pt x="168" y="70"/>
                  </a:cubicBezTo>
                  <a:cubicBezTo>
                    <a:pt x="64" y="112"/>
                    <a:pt x="1" y="216"/>
                    <a:pt x="1" y="321"/>
                  </a:cubicBezTo>
                  <a:cubicBezTo>
                    <a:pt x="43" y="844"/>
                    <a:pt x="587" y="1220"/>
                    <a:pt x="942" y="1472"/>
                  </a:cubicBezTo>
                  <a:cubicBezTo>
                    <a:pt x="983" y="1504"/>
                    <a:pt x="1022" y="1517"/>
                    <a:pt x="1058" y="1517"/>
                  </a:cubicBezTo>
                  <a:cubicBezTo>
                    <a:pt x="1212" y="1517"/>
                    <a:pt x="1312" y="1276"/>
                    <a:pt x="1194" y="1158"/>
                  </a:cubicBezTo>
                  <a:cubicBezTo>
                    <a:pt x="1047" y="990"/>
                    <a:pt x="922" y="907"/>
                    <a:pt x="796" y="760"/>
                  </a:cubicBezTo>
                  <a:cubicBezTo>
                    <a:pt x="731" y="696"/>
                    <a:pt x="656" y="620"/>
                    <a:pt x="595" y="536"/>
                  </a:cubicBezTo>
                  <a:lnTo>
                    <a:pt x="595" y="536"/>
                  </a:lnTo>
                  <a:cubicBezTo>
                    <a:pt x="775" y="599"/>
                    <a:pt x="954" y="740"/>
                    <a:pt x="1128" y="740"/>
                  </a:cubicBezTo>
                  <a:cubicBezTo>
                    <a:pt x="1207" y="740"/>
                    <a:pt x="1284" y="711"/>
                    <a:pt x="1361" y="635"/>
                  </a:cubicBezTo>
                  <a:cubicBezTo>
                    <a:pt x="1512" y="484"/>
                    <a:pt x="1394" y="306"/>
                    <a:pt x="1244" y="306"/>
                  </a:cubicBezTo>
                  <a:cubicBezTo>
                    <a:pt x="1213" y="306"/>
                    <a:pt x="1181" y="313"/>
                    <a:pt x="1150" y="330"/>
                  </a:cubicBezTo>
                  <a:lnTo>
                    <a:pt x="1150" y="330"/>
                  </a:lnTo>
                  <a:cubicBezTo>
                    <a:pt x="1157" y="313"/>
                    <a:pt x="1078" y="296"/>
                    <a:pt x="1026" y="279"/>
                  </a:cubicBezTo>
                  <a:cubicBezTo>
                    <a:pt x="942" y="216"/>
                    <a:pt x="838" y="132"/>
                    <a:pt x="775" y="91"/>
                  </a:cubicBezTo>
                  <a:cubicBezTo>
                    <a:pt x="672" y="33"/>
                    <a:pt x="555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06"/>
            <p:cNvSpPr/>
            <p:nvPr/>
          </p:nvSpPr>
          <p:spPr>
            <a:xfrm>
              <a:off x="5533450" y="3193350"/>
              <a:ext cx="51150" cy="31500"/>
            </a:xfrm>
            <a:custGeom>
              <a:avLst/>
              <a:gdLst/>
              <a:ahLst/>
              <a:cxnLst/>
              <a:rect l="l" t="t" r="r" b="b"/>
              <a:pathLst>
                <a:path w="2046" h="1260" extrusionOk="0">
                  <a:moveTo>
                    <a:pt x="1397" y="686"/>
                  </a:moveTo>
                  <a:cubicBezTo>
                    <a:pt x="1401" y="686"/>
                    <a:pt x="1402" y="690"/>
                    <a:pt x="1397" y="700"/>
                  </a:cubicBezTo>
                  <a:cubicBezTo>
                    <a:pt x="1388" y="701"/>
                    <a:pt x="1378" y="703"/>
                    <a:pt x="1369" y="704"/>
                  </a:cubicBezTo>
                  <a:lnTo>
                    <a:pt x="1369" y="704"/>
                  </a:lnTo>
                  <a:cubicBezTo>
                    <a:pt x="1380" y="693"/>
                    <a:pt x="1391" y="686"/>
                    <a:pt x="1397" y="686"/>
                  </a:cubicBezTo>
                  <a:close/>
                  <a:moveTo>
                    <a:pt x="961" y="456"/>
                  </a:moveTo>
                  <a:cubicBezTo>
                    <a:pt x="1101" y="456"/>
                    <a:pt x="1231" y="483"/>
                    <a:pt x="1271" y="553"/>
                  </a:cubicBezTo>
                  <a:cubicBezTo>
                    <a:pt x="1285" y="609"/>
                    <a:pt x="1308" y="664"/>
                    <a:pt x="1322" y="707"/>
                  </a:cubicBezTo>
                  <a:lnTo>
                    <a:pt x="1322" y="707"/>
                  </a:lnTo>
                  <a:cubicBezTo>
                    <a:pt x="1311" y="708"/>
                    <a:pt x="1300" y="708"/>
                    <a:pt x="1288" y="708"/>
                  </a:cubicBezTo>
                  <a:cubicBezTo>
                    <a:pt x="1184" y="708"/>
                    <a:pt x="1070" y="689"/>
                    <a:pt x="978" y="658"/>
                  </a:cubicBezTo>
                  <a:cubicBezTo>
                    <a:pt x="835" y="629"/>
                    <a:pt x="682" y="611"/>
                    <a:pt x="539" y="554"/>
                  </a:cubicBezTo>
                  <a:lnTo>
                    <a:pt x="539" y="554"/>
                  </a:lnTo>
                  <a:cubicBezTo>
                    <a:pt x="553" y="549"/>
                    <a:pt x="567" y="542"/>
                    <a:pt x="581" y="533"/>
                  </a:cubicBezTo>
                  <a:cubicBezTo>
                    <a:pt x="646" y="489"/>
                    <a:pt x="809" y="456"/>
                    <a:pt x="961" y="456"/>
                  </a:cubicBezTo>
                  <a:close/>
                  <a:moveTo>
                    <a:pt x="1079" y="0"/>
                  </a:moveTo>
                  <a:cubicBezTo>
                    <a:pt x="794" y="0"/>
                    <a:pt x="491" y="90"/>
                    <a:pt x="330" y="240"/>
                  </a:cubicBezTo>
                  <a:cubicBezTo>
                    <a:pt x="270" y="299"/>
                    <a:pt x="255" y="362"/>
                    <a:pt x="267" y="417"/>
                  </a:cubicBezTo>
                  <a:lnTo>
                    <a:pt x="267" y="417"/>
                  </a:lnTo>
                  <a:cubicBezTo>
                    <a:pt x="262" y="417"/>
                    <a:pt x="256" y="417"/>
                    <a:pt x="251" y="417"/>
                  </a:cubicBezTo>
                  <a:cubicBezTo>
                    <a:pt x="106" y="417"/>
                    <a:pt x="0" y="621"/>
                    <a:pt x="120" y="742"/>
                  </a:cubicBezTo>
                  <a:cubicBezTo>
                    <a:pt x="341" y="1022"/>
                    <a:pt x="832" y="1260"/>
                    <a:pt x="1256" y="1260"/>
                  </a:cubicBezTo>
                  <a:cubicBezTo>
                    <a:pt x="1434" y="1260"/>
                    <a:pt x="1601" y="1218"/>
                    <a:pt x="1732" y="1118"/>
                  </a:cubicBezTo>
                  <a:cubicBezTo>
                    <a:pt x="2045" y="867"/>
                    <a:pt x="1815" y="323"/>
                    <a:pt x="1585" y="135"/>
                  </a:cubicBezTo>
                  <a:cubicBezTo>
                    <a:pt x="1458" y="42"/>
                    <a:pt x="1273" y="0"/>
                    <a:pt x="1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06"/>
            <p:cNvSpPr/>
            <p:nvPr/>
          </p:nvSpPr>
          <p:spPr>
            <a:xfrm>
              <a:off x="5502450" y="3171675"/>
              <a:ext cx="51275" cy="37650"/>
            </a:xfrm>
            <a:custGeom>
              <a:avLst/>
              <a:gdLst/>
              <a:ahLst/>
              <a:cxnLst/>
              <a:rect l="l" t="t" r="r" b="b"/>
              <a:pathLst>
                <a:path w="2051" h="1506" extrusionOk="0">
                  <a:moveTo>
                    <a:pt x="668" y="447"/>
                  </a:moveTo>
                  <a:cubicBezTo>
                    <a:pt x="880" y="447"/>
                    <a:pt x="1119" y="718"/>
                    <a:pt x="1285" y="886"/>
                  </a:cubicBezTo>
                  <a:lnTo>
                    <a:pt x="1285" y="886"/>
                  </a:lnTo>
                  <a:cubicBezTo>
                    <a:pt x="1186" y="854"/>
                    <a:pt x="1090" y="814"/>
                    <a:pt x="1005" y="772"/>
                  </a:cubicBezTo>
                  <a:cubicBezTo>
                    <a:pt x="885" y="738"/>
                    <a:pt x="653" y="619"/>
                    <a:pt x="561" y="474"/>
                  </a:cubicBezTo>
                  <a:lnTo>
                    <a:pt x="561" y="474"/>
                  </a:lnTo>
                  <a:cubicBezTo>
                    <a:pt x="595" y="456"/>
                    <a:pt x="631" y="447"/>
                    <a:pt x="668" y="447"/>
                  </a:cubicBezTo>
                  <a:close/>
                  <a:moveTo>
                    <a:pt x="662" y="1"/>
                  </a:moveTo>
                  <a:cubicBezTo>
                    <a:pt x="389" y="1"/>
                    <a:pt x="88" y="142"/>
                    <a:pt x="42" y="416"/>
                  </a:cubicBezTo>
                  <a:cubicBezTo>
                    <a:pt x="0" y="751"/>
                    <a:pt x="356" y="1002"/>
                    <a:pt x="586" y="1169"/>
                  </a:cubicBezTo>
                  <a:cubicBezTo>
                    <a:pt x="882" y="1347"/>
                    <a:pt x="1253" y="1506"/>
                    <a:pt x="1610" y="1506"/>
                  </a:cubicBezTo>
                  <a:cubicBezTo>
                    <a:pt x="1631" y="1506"/>
                    <a:pt x="1653" y="1505"/>
                    <a:pt x="1674" y="1504"/>
                  </a:cubicBezTo>
                  <a:cubicBezTo>
                    <a:pt x="1988" y="1504"/>
                    <a:pt x="2051" y="1044"/>
                    <a:pt x="1716" y="981"/>
                  </a:cubicBezTo>
                  <a:cubicBezTo>
                    <a:pt x="1688" y="979"/>
                    <a:pt x="1660" y="975"/>
                    <a:pt x="1631" y="971"/>
                  </a:cubicBezTo>
                  <a:lnTo>
                    <a:pt x="1631" y="971"/>
                  </a:lnTo>
                  <a:cubicBezTo>
                    <a:pt x="1692" y="901"/>
                    <a:pt x="1712" y="788"/>
                    <a:pt x="1632" y="688"/>
                  </a:cubicBezTo>
                  <a:cubicBezTo>
                    <a:pt x="1423" y="458"/>
                    <a:pt x="1214" y="228"/>
                    <a:pt x="942" y="60"/>
                  </a:cubicBezTo>
                  <a:cubicBezTo>
                    <a:pt x="862" y="21"/>
                    <a:pt x="764" y="1"/>
                    <a:pt x="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9" name="Google Shape;3699;p106"/>
          <p:cNvGrpSpPr/>
          <p:nvPr/>
        </p:nvGrpSpPr>
        <p:grpSpPr>
          <a:xfrm rot="2959149">
            <a:off x="3607436" y="1368072"/>
            <a:ext cx="380101" cy="259540"/>
            <a:chOff x="3395374" y="1873351"/>
            <a:chExt cx="380127" cy="259558"/>
          </a:xfrm>
        </p:grpSpPr>
        <p:grpSp>
          <p:nvGrpSpPr>
            <p:cNvPr id="3700" name="Google Shape;3700;p106"/>
            <p:cNvGrpSpPr/>
            <p:nvPr/>
          </p:nvGrpSpPr>
          <p:grpSpPr>
            <a:xfrm>
              <a:off x="3395374" y="1873351"/>
              <a:ext cx="252719" cy="187484"/>
              <a:chOff x="2406574" y="1419776"/>
              <a:chExt cx="252719" cy="187484"/>
            </a:xfrm>
          </p:grpSpPr>
          <p:sp>
            <p:nvSpPr>
              <p:cNvPr id="3701" name="Google Shape;3701;p106"/>
              <p:cNvSpPr/>
              <p:nvPr/>
            </p:nvSpPr>
            <p:spPr>
              <a:xfrm rot="-1543354">
                <a:off x="2435355" y="1428178"/>
                <a:ext cx="72795" cy="149248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5970" extrusionOk="0">
                    <a:moveTo>
                      <a:pt x="1338" y="0"/>
                    </a:moveTo>
                    <a:cubicBezTo>
                      <a:pt x="954" y="0"/>
                      <a:pt x="583" y="214"/>
                      <a:pt x="464" y="709"/>
                    </a:cubicBezTo>
                    <a:cubicBezTo>
                      <a:pt x="106" y="2128"/>
                      <a:pt x="1" y="3576"/>
                      <a:pt x="150" y="5040"/>
                    </a:cubicBezTo>
                    <a:cubicBezTo>
                      <a:pt x="218" y="5656"/>
                      <a:pt x="747" y="5970"/>
                      <a:pt x="1238" y="5970"/>
                    </a:cubicBezTo>
                    <a:cubicBezTo>
                      <a:pt x="1724" y="5970"/>
                      <a:pt x="2174" y="5664"/>
                      <a:pt x="2107" y="5040"/>
                    </a:cubicBezTo>
                    <a:cubicBezTo>
                      <a:pt x="1972" y="3756"/>
                      <a:pt x="2047" y="2486"/>
                      <a:pt x="2346" y="1231"/>
                    </a:cubicBezTo>
                    <a:cubicBezTo>
                      <a:pt x="2525" y="486"/>
                      <a:pt x="1917" y="0"/>
                      <a:pt x="1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106"/>
              <p:cNvSpPr/>
              <p:nvPr/>
            </p:nvSpPr>
            <p:spPr>
              <a:xfrm rot="1639413">
                <a:off x="2560973" y="1443350"/>
                <a:ext cx="65823" cy="157595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6304" extrusionOk="0">
                    <a:moveTo>
                      <a:pt x="1092" y="0"/>
                    </a:moveTo>
                    <a:cubicBezTo>
                      <a:pt x="601" y="0"/>
                      <a:pt x="97" y="314"/>
                      <a:pt x="75" y="941"/>
                    </a:cubicBezTo>
                    <a:cubicBezTo>
                      <a:pt x="0" y="2510"/>
                      <a:pt x="164" y="4078"/>
                      <a:pt x="553" y="5616"/>
                    </a:cubicBezTo>
                    <a:cubicBezTo>
                      <a:pt x="677" y="6096"/>
                      <a:pt x="1051" y="6303"/>
                      <a:pt x="1435" y="6303"/>
                    </a:cubicBezTo>
                    <a:cubicBezTo>
                      <a:pt x="2021" y="6303"/>
                      <a:pt x="2633" y="5823"/>
                      <a:pt x="2435" y="5093"/>
                    </a:cubicBezTo>
                    <a:cubicBezTo>
                      <a:pt x="2106" y="3719"/>
                      <a:pt x="1972" y="2360"/>
                      <a:pt x="2031" y="941"/>
                    </a:cubicBezTo>
                    <a:cubicBezTo>
                      <a:pt x="2061" y="314"/>
                      <a:pt x="1583" y="0"/>
                      <a:pt x="10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3" name="Google Shape;3703;p106"/>
            <p:cNvSpPr/>
            <p:nvPr/>
          </p:nvSpPr>
          <p:spPr>
            <a:xfrm rot="4047039">
              <a:off x="3648745" y="1980124"/>
              <a:ext cx="64579" cy="177760"/>
            </a:xfrm>
            <a:custGeom>
              <a:avLst/>
              <a:gdLst/>
              <a:ahLst/>
              <a:cxnLst/>
              <a:rect l="l" t="t" r="r" b="b"/>
              <a:pathLst>
                <a:path w="2583" h="7110" extrusionOk="0">
                  <a:moveTo>
                    <a:pt x="1037" y="0"/>
                  </a:moveTo>
                  <a:cubicBezTo>
                    <a:pt x="546" y="0"/>
                    <a:pt x="45" y="310"/>
                    <a:pt x="30" y="930"/>
                  </a:cubicBezTo>
                  <a:cubicBezTo>
                    <a:pt x="1" y="2782"/>
                    <a:pt x="165" y="4589"/>
                    <a:pt x="538" y="6411"/>
                  </a:cubicBezTo>
                  <a:cubicBezTo>
                    <a:pt x="639" y="6899"/>
                    <a:pt x="1000" y="7109"/>
                    <a:pt x="1381" y="7109"/>
                  </a:cubicBezTo>
                  <a:cubicBezTo>
                    <a:pt x="1958" y="7109"/>
                    <a:pt x="2582" y="6626"/>
                    <a:pt x="2420" y="5889"/>
                  </a:cubicBezTo>
                  <a:cubicBezTo>
                    <a:pt x="2092" y="4231"/>
                    <a:pt x="1942" y="2603"/>
                    <a:pt x="1987" y="930"/>
                  </a:cubicBezTo>
                  <a:cubicBezTo>
                    <a:pt x="2009" y="310"/>
                    <a:pt x="1528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4" name="Google Shape;3704;p106"/>
          <p:cNvSpPr/>
          <p:nvPr/>
        </p:nvSpPr>
        <p:spPr>
          <a:xfrm>
            <a:off x="281225" y="4252875"/>
            <a:ext cx="1786828" cy="156925"/>
          </a:xfrm>
          <a:custGeom>
            <a:avLst/>
            <a:gdLst/>
            <a:ahLst/>
            <a:cxnLst/>
            <a:rect l="l" t="t" r="r" b="b"/>
            <a:pathLst>
              <a:path w="54282" h="6277" extrusionOk="0">
                <a:moveTo>
                  <a:pt x="50310" y="0"/>
                </a:moveTo>
                <a:cubicBezTo>
                  <a:pt x="50001" y="0"/>
                  <a:pt x="49686" y="52"/>
                  <a:pt x="49378" y="148"/>
                </a:cubicBezTo>
                <a:cubicBezTo>
                  <a:pt x="47561" y="726"/>
                  <a:pt x="46015" y="3603"/>
                  <a:pt x="44099" y="3603"/>
                </a:cubicBezTo>
                <a:cubicBezTo>
                  <a:pt x="43638" y="3603"/>
                  <a:pt x="43155" y="3436"/>
                  <a:pt x="42642" y="3030"/>
                </a:cubicBezTo>
                <a:cubicBezTo>
                  <a:pt x="41776" y="2358"/>
                  <a:pt x="41238" y="1507"/>
                  <a:pt x="40133" y="1163"/>
                </a:cubicBezTo>
                <a:cubicBezTo>
                  <a:pt x="39697" y="1025"/>
                  <a:pt x="39239" y="958"/>
                  <a:pt x="38781" y="958"/>
                </a:cubicBezTo>
                <a:cubicBezTo>
                  <a:pt x="38298" y="958"/>
                  <a:pt x="37815" y="1033"/>
                  <a:pt x="37355" y="1178"/>
                </a:cubicBezTo>
                <a:cubicBezTo>
                  <a:pt x="36504" y="1462"/>
                  <a:pt x="35727" y="1985"/>
                  <a:pt x="35204" y="2717"/>
                </a:cubicBezTo>
                <a:cubicBezTo>
                  <a:pt x="34576" y="3604"/>
                  <a:pt x="34090" y="5193"/>
                  <a:pt x="32932" y="5193"/>
                </a:cubicBezTo>
                <a:cubicBezTo>
                  <a:pt x="32687" y="5193"/>
                  <a:pt x="32411" y="5122"/>
                  <a:pt x="32098" y="4957"/>
                </a:cubicBezTo>
                <a:cubicBezTo>
                  <a:pt x="31052" y="4404"/>
                  <a:pt x="31172" y="2956"/>
                  <a:pt x="30529" y="2089"/>
                </a:cubicBezTo>
                <a:cubicBezTo>
                  <a:pt x="29921" y="1301"/>
                  <a:pt x="28901" y="948"/>
                  <a:pt x="27923" y="948"/>
                </a:cubicBezTo>
                <a:cubicBezTo>
                  <a:pt x="27846" y="948"/>
                  <a:pt x="27768" y="950"/>
                  <a:pt x="27692" y="954"/>
                </a:cubicBezTo>
                <a:cubicBezTo>
                  <a:pt x="26586" y="1014"/>
                  <a:pt x="25496" y="1417"/>
                  <a:pt x="24630" y="2089"/>
                </a:cubicBezTo>
                <a:cubicBezTo>
                  <a:pt x="24227" y="2388"/>
                  <a:pt x="23883" y="2732"/>
                  <a:pt x="23554" y="3135"/>
                </a:cubicBezTo>
                <a:cubicBezTo>
                  <a:pt x="23106" y="3703"/>
                  <a:pt x="22838" y="4404"/>
                  <a:pt x="22180" y="4778"/>
                </a:cubicBezTo>
                <a:cubicBezTo>
                  <a:pt x="21648" y="5098"/>
                  <a:pt x="21029" y="5235"/>
                  <a:pt x="20404" y="5235"/>
                </a:cubicBezTo>
                <a:cubicBezTo>
                  <a:pt x="19660" y="5235"/>
                  <a:pt x="18907" y="5041"/>
                  <a:pt x="18282" y="4733"/>
                </a:cubicBezTo>
                <a:cubicBezTo>
                  <a:pt x="17730" y="4449"/>
                  <a:pt x="17237" y="4061"/>
                  <a:pt x="16833" y="3583"/>
                </a:cubicBezTo>
                <a:cubicBezTo>
                  <a:pt x="16430" y="3090"/>
                  <a:pt x="16236" y="2388"/>
                  <a:pt x="15683" y="2000"/>
                </a:cubicBezTo>
                <a:cubicBezTo>
                  <a:pt x="15378" y="1789"/>
                  <a:pt x="15007" y="1718"/>
                  <a:pt x="14621" y="1718"/>
                </a:cubicBezTo>
                <a:cubicBezTo>
                  <a:pt x="14158" y="1718"/>
                  <a:pt x="13672" y="1821"/>
                  <a:pt x="13249" y="1910"/>
                </a:cubicBezTo>
                <a:cubicBezTo>
                  <a:pt x="12233" y="2134"/>
                  <a:pt x="11352" y="2612"/>
                  <a:pt x="10919" y="3613"/>
                </a:cubicBezTo>
                <a:cubicBezTo>
                  <a:pt x="10605" y="4390"/>
                  <a:pt x="10411" y="5226"/>
                  <a:pt x="9380" y="5271"/>
                </a:cubicBezTo>
                <a:cubicBezTo>
                  <a:pt x="9364" y="5271"/>
                  <a:pt x="9348" y="5272"/>
                  <a:pt x="9332" y="5272"/>
                </a:cubicBezTo>
                <a:cubicBezTo>
                  <a:pt x="8453" y="5272"/>
                  <a:pt x="8013" y="4483"/>
                  <a:pt x="7573" y="3852"/>
                </a:cubicBezTo>
                <a:cubicBezTo>
                  <a:pt x="7021" y="3030"/>
                  <a:pt x="6423" y="2358"/>
                  <a:pt x="5452" y="2000"/>
                </a:cubicBezTo>
                <a:cubicBezTo>
                  <a:pt x="4975" y="1828"/>
                  <a:pt x="4473" y="1745"/>
                  <a:pt x="3972" y="1745"/>
                </a:cubicBezTo>
                <a:cubicBezTo>
                  <a:pt x="2467" y="1745"/>
                  <a:pt x="976" y="2496"/>
                  <a:pt x="225" y="3852"/>
                </a:cubicBezTo>
                <a:cubicBezTo>
                  <a:pt x="0" y="4250"/>
                  <a:pt x="340" y="4606"/>
                  <a:pt x="679" y="4606"/>
                </a:cubicBezTo>
                <a:cubicBezTo>
                  <a:pt x="835" y="4606"/>
                  <a:pt x="992" y="4529"/>
                  <a:pt x="1091" y="4345"/>
                </a:cubicBezTo>
                <a:cubicBezTo>
                  <a:pt x="1689" y="3288"/>
                  <a:pt x="2784" y="2761"/>
                  <a:pt x="3881" y="2761"/>
                </a:cubicBezTo>
                <a:cubicBezTo>
                  <a:pt x="4892" y="2761"/>
                  <a:pt x="5904" y="3210"/>
                  <a:pt x="6528" y="4106"/>
                </a:cubicBezTo>
                <a:cubicBezTo>
                  <a:pt x="7050" y="4853"/>
                  <a:pt x="7484" y="5734"/>
                  <a:pt x="8380" y="6107"/>
                </a:cubicBezTo>
                <a:cubicBezTo>
                  <a:pt x="8669" y="6222"/>
                  <a:pt x="8975" y="6277"/>
                  <a:pt x="9279" y="6277"/>
                </a:cubicBezTo>
                <a:cubicBezTo>
                  <a:pt x="9808" y="6277"/>
                  <a:pt x="10334" y="6112"/>
                  <a:pt x="10769" y="5808"/>
                </a:cubicBezTo>
                <a:cubicBezTo>
                  <a:pt x="11695" y="5136"/>
                  <a:pt x="11576" y="3732"/>
                  <a:pt x="12562" y="3195"/>
                </a:cubicBezTo>
                <a:cubicBezTo>
                  <a:pt x="13010" y="2956"/>
                  <a:pt x="13562" y="2851"/>
                  <a:pt x="14070" y="2776"/>
                </a:cubicBezTo>
                <a:cubicBezTo>
                  <a:pt x="14249" y="2754"/>
                  <a:pt x="14447" y="2717"/>
                  <a:pt x="14638" y="2717"/>
                </a:cubicBezTo>
                <a:cubicBezTo>
                  <a:pt x="14828" y="2717"/>
                  <a:pt x="15011" y="2754"/>
                  <a:pt x="15161" y="2881"/>
                </a:cubicBezTo>
                <a:cubicBezTo>
                  <a:pt x="15429" y="3105"/>
                  <a:pt x="15624" y="3658"/>
                  <a:pt x="15848" y="3956"/>
                </a:cubicBezTo>
                <a:cubicBezTo>
                  <a:pt x="16878" y="5383"/>
                  <a:pt x="18598" y="6226"/>
                  <a:pt x="20325" y="6226"/>
                </a:cubicBezTo>
                <a:cubicBezTo>
                  <a:pt x="20550" y="6226"/>
                  <a:pt x="20776" y="6211"/>
                  <a:pt x="21000" y="6182"/>
                </a:cubicBezTo>
                <a:cubicBezTo>
                  <a:pt x="21912" y="6062"/>
                  <a:pt x="22838" y="5689"/>
                  <a:pt x="23450" y="4987"/>
                </a:cubicBezTo>
                <a:cubicBezTo>
                  <a:pt x="23838" y="4524"/>
                  <a:pt x="24107" y="3956"/>
                  <a:pt x="24510" y="3508"/>
                </a:cubicBezTo>
                <a:cubicBezTo>
                  <a:pt x="25078" y="2896"/>
                  <a:pt x="25795" y="2433"/>
                  <a:pt x="26586" y="2164"/>
                </a:cubicBezTo>
                <a:cubicBezTo>
                  <a:pt x="26987" y="2035"/>
                  <a:pt x="27405" y="1962"/>
                  <a:pt x="27810" y="1962"/>
                </a:cubicBezTo>
                <a:cubicBezTo>
                  <a:pt x="28766" y="1962"/>
                  <a:pt x="29644" y="2370"/>
                  <a:pt x="30022" y="3419"/>
                </a:cubicBezTo>
                <a:cubicBezTo>
                  <a:pt x="30380" y="4390"/>
                  <a:pt x="30574" y="5301"/>
                  <a:pt x="31545" y="5823"/>
                </a:cubicBezTo>
                <a:cubicBezTo>
                  <a:pt x="31960" y="6040"/>
                  <a:pt x="32431" y="6151"/>
                  <a:pt x="32898" y="6151"/>
                </a:cubicBezTo>
                <a:cubicBezTo>
                  <a:pt x="33238" y="6151"/>
                  <a:pt x="33576" y="6092"/>
                  <a:pt x="33890" y="5973"/>
                </a:cubicBezTo>
                <a:cubicBezTo>
                  <a:pt x="35055" y="5510"/>
                  <a:pt x="35279" y="4390"/>
                  <a:pt x="35921" y="3434"/>
                </a:cubicBezTo>
                <a:cubicBezTo>
                  <a:pt x="36534" y="2508"/>
                  <a:pt x="37624" y="1985"/>
                  <a:pt x="38714" y="1985"/>
                </a:cubicBezTo>
                <a:cubicBezTo>
                  <a:pt x="38738" y="1984"/>
                  <a:pt x="38761" y="1984"/>
                  <a:pt x="38784" y="1984"/>
                </a:cubicBezTo>
                <a:cubicBezTo>
                  <a:pt x="40214" y="1984"/>
                  <a:pt x="40867" y="2895"/>
                  <a:pt x="41896" y="3747"/>
                </a:cubicBezTo>
                <a:cubicBezTo>
                  <a:pt x="42534" y="4301"/>
                  <a:pt x="43332" y="4596"/>
                  <a:pt x="44143" y="4596"/>
                </a:cubicBezTo>
                <a:cubicBezTo>
                  <a:pt x="44470" y="4596"/>
                  <a:pt x="44800" y="4548"/>
                  <a:pt x="45122" y="4449"/>
                </a:cubicBezTo>
                <a:cubicBezTo>
                  <a:pt x="46302" y="4091"/>
                  <a:pt x="47078" y="3120"/>
                  <a:pt x="47900" y="2284"/>
                </a:cubicBezTo>
                <a:cubicBezTo>
                  <a:pt x="48531" y="1652"/>
                  <a:pt x="49421" y="1038"/>
                  <a:pt x="50231" y="1038"/>
                </a:cubicBezTo>
                <a:cubicBezTo>
                  <a:pt x="50744" y="1038"/>
                  <a:pt x="51225" y="1283"/>
                  <a:pt x="51589" y="1925"/>
                </a:cubicBezTo>
                <a:cubicBezTo>
                  <a:pt x="52037" y="2732"/>
                  <a:pt x="52366" y="3658"/>
                  <a:pt x="53381" y="3867"/>
                </a:cubicBezTo>
                <a:cubicBezTo>
                  <a:pt x="53426" y="3875"/>
                  <a:pt x="53468" y="3880"/>
                  <a:pt x="53509" y="3880"/>
                </a:cubicBezTo>
                <a:cubicBezTo>
                  <a:pt x="54097" y="3880"/>
                  <a:pt x="54282" y="3022"/>
                  <a:pt x="53695" y="2896"/>
                </a:cubicBezTo>
                <a:cubicBezTo>
                  <a:pt x="52814" y="2717"/>
                  <a:pt x="52605" y="1373"/>
                  <a:pt x="52052" y="745"/>
                </a:cubicBezTo>
                <a:cubicBezTo>
                  <a:pt x="51586" y="228"/>
                  <a:pt x="50962" y="0"/>
                  <a:pt x="50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82"/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System </a:t>
            </a:r>
            <a:r>
              <a:rPr lang="fr-FR" sz="2400" dirty="0" err="1"/>
              <a:t>Requirements</a:t>
            </a:r>
            <a:endParaRPr sz="6000" dirty="0"/>
          </a:p>
        </p:txBody>
      </p:sp>
      <p:sp>
        <p:nvSpPr>
          <p:cNvPr id="2798" name="Google Shape;2798;p82"/>
          <p:cNvSpPr txBox="1">
            <a:spLocks noGrp="1"/>
          </p:cNvSpPr>
          <p:nvPr>
            <p:ph type="title" idx="2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799" name="Google Shape;2799;p82"/>
          <p:cNvGrpSpPr/>
          <p:nvPr/>
        </p:nvGrpSpPr>
        <p:grpSpPr>
          <a:xfrm rot="1124905">
            <a:off x="7795240" y="4089608"/>
            <a:ext cx="482705" cy="502429"/>
            <a:chOff x="5196600" y="2162225"/>
            <a:chExt cx="482725" cy="502450"/>
          </a:xfrm>
        </p:grpSpPr>
        <p:sp>
          <p:nvSpPr>
            <p:cNvPr id="2800" name="Google Shape;2800;p82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82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82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82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82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82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82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82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82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oogle Shape;2809;p82"/>
          <p:cNvGrpSpPr/>
          <p:nvPr/>
        </p:nvGrpSpPr>
        <p:grpSpPr>
          <a:xfrm>
            <a:off x="323700" y="751388"/>
            <a:ext cx="763750" cy="723975"/>
            <a:chOff x="3919050" y="4070275"/>
            <a:chExt cx="763750" cy="723975"/>
          </a:xfrm>
        </p:grpSpPr>
        <p:sp>
          <p:nvSpPr>
            <p:cNvPr id="2810" name="Google Shape;2810;p82"/>
            <p:cNvSpPr/>
            <p:nvPr/>
          </p:nvSpPr>
          <p:spPr>
            <a:xfrm>
              <a:off x="3919050" y="4070275"/>
              <a:ext cx="763750" cy="723975"/>
            </a:xfrm>
            <a:custGeom>
              <a:avLst/>
              <a:gdLst/>
              <a:ahLst/>
              <a:cxnLst/>
              <a:rect l="l" t="t" r="r" b="b"/>
              <a:pathLst>
                <a:path w="30550" h="28959" fill="none" extrusionOk="0">
                  <a:moveTo>
                    <a:pt x="19857" y="12659"/>
                  </a:moveTo>
                  <a:cubicBezTo>
                    <a:pt x="19146" y="11132"/>
                    <a:pt x="22954" y="11153"/>
                    <a:pt x="23916" y="11090"/>
                  </a:cubicBezTo>
                  <a:cubicBezTo>
                    <a:pt x="25820" y="11027"/>
                    <a:pt x="28959" y="10630"/>
                    <a:pt x="29607" y="8516"/>
                  </a:cubicBezTo>
                  <a:cubicBezTo>
                    <a:pt x="30549" y="5420"/>
                    <a:pt x="26009" y="2469"/>
                    <a:pt x="23707" y="1612"/>
                  </a:cubicBezTo>
                  <a:cubicBezTo>
                    <a:pt x="19418" y="0"/>
                    <a:pt x="12450" y="816"/>
                    <a:pt x="8496" y="3181"/>
                  </a:cubicBezTo>
                  <a:cubicBezTo>
                    <a:pt x="4583" y="5524"/>
                    <a:pt x="1842" y="10316"/>
                    <a:pt x="921" y="14626"/>
                  </a:cubicBezTo>
                  <a:cubicBezTo>
                    <a:pt x="1" y="18894"/>
                    <a:pt x="2156" y="23309"/>
                    <a:pt x="5859" y="25695"/>
                  </a:cubicBezTo>
                  <a:cubicBezTo>
                    <a:pt x="10588" y="28749"/>
                    <a:pt x="18392" y="28959"/>
                    <a:pt x="21468" y="23602"/>
                  </a:cubicBezTo>
                  <a:cubicBezTo>
                    <a:pt x="22619" y="21573"/>
                    <a:pt x="23079" y="19187"/>
                    <a:pt x="22305" y="17011"/>
                  </a:cubicBezTo>
                  <a:cubicBezTo>
                    <a:pt x="21866" y="15714"/>
                    <a:pt x="19376" y="13559"/>
                    <a:pt x="20045" y="1232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82"/>
            <p:cNvSpPr/>
            <p:nvPr/>
          </p:nvSpPr>
          <p:spPr>
            <a:xfrm>
              <a:off x="3978675" y="4453700"/>
              <a:ext cx="112500" cy="102025"/>
            </a:xfrm>
            <a:custGeom>
              <a:avLst/>
              <a:gdLst/>
              <a:ahLst/>
              <a:cxnLst/>
              <a:rect l="l" t="t" r="r" b="b"/>
              <a:pathLst>
                <a:path w="4500" h="4081" fill="none" extrusionOk="0">
                  <a:moveTo>
                    <a:pt x="2805" y="272"/>
                  </a:moveTo>
                  <a:cubicBezTo>
                    <a:pt x="1424" y="754"/>
                    <a:pt x="1" y="3767"/>
                    <a:pt x="2093" y="3913"/>
                  </a:cubicBezTo>
                  <a:cubicBezTo>
                    <a:pt x="3872" y="4081"/>
                    <a:pt x="4416" y="1612"/>
                    <a:pt x="4499" y="314"/>
                  </a:cubicBezTo>
                  <a:cubicBezTo>
                    <a:pt x="3830" y="0"/>
                    <a:pt x="3056" y="0"/>
                    <a:pt x="2428" y="44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2"/>
            <p:cNvSpPr/>
            <p:nvPr/>
          </p:nvSpPr>
          <p:spPr>
            <a:xfrm>
              <a:off x="4029950" y="4258050"/>
              <a:ext cx="124525" cy="151200"/>
            </a:xfrm>
            <a:custGeom>
              <a:avLst/>
              <a:gdLst/>
              <a:ahLst/>
              <a:cxnLst/>
              <a:rect l="l" t="t" r="r" b="b"/>
              <a:pathLst>
                <a:path w="4981" h="6048" fill="none" extrusionOk="0">
                  <a:moveTo>
                    <a:pt x="1800" y="817"/>
                  </a:moveTo>
                  <a:cubicBezTo>
                    <a:pt x="0" y="1633"/>
                    <a:pt x="105" y="6048"/>
                    <a:pt x="2846" y="4813"/>
                  </a:cubicBezTo>
                  <a:cubicBezTo>
                    <a:pt x="4980" y="3851"/>
                    <a:pt x="4562" y="1"/>
                    <a:pt x="1800" y="11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2"/>
            <p:cNvSpPr/>
            <p:nvPr/>
          </p:nvSpPr>
          <p:spPr>
            <a:xfrm>
              <a:off x="4141375" y="4158150"/>
              <a:ext cx="208200" cy="109875"/>
            </a:xfrm>
            <a:custGeom>
              <a:avLst/>
              <a:gdLst/>
              <a:ahLst/>
              <a:cxnLst/>
              <a:rect l="l" t="t" r="r" b="b"/>
              <a:pathLst>
                <a:path w="8328" h="4395" fill="none" extrusionOk="0">
                  <a:moveTo>
                    <a:pt x="4854" y="838"/>
                  </a:moveTo>
                  <a:cubicBezTo>
                    <a:pt x="3201" y="1"/>
                    <a:pt x="0" y="4395"/>
                    <a:pt x="5064" y="3955"/>
                  </a:cubicBezTo>
                  <a:cubicBezTo>
                    <a:pt x="8328" y="3662"/>
                    <a:pt x="7909" y="628"/>
                    <a:pt x="4666" y="98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2"/>
            <p:cNvSpPr/>
            <p:nvPr/>
          </p:nvSpPr>
          <p:spPr>
            <a:xfrm>
              <a:off x="4428550" y="4150825"/>
              <a:ext cx="159550" cy="102550"/>
            </a:xfrm>
            <a:custGeom>
              <a:avLst/>
              <a:gdLst/>
              <a:ahLst/>
              <a:cxnLst/>
              <a:rect l="l" t="t" r="r" b="b"/>
              <a:pathLst>
                <a:path w="6382" h="4102" fill="none" extrusionOk="0">
                  <a:moveTo>
                    <a:pt x="2637" y="607"/>
                  </a:moveTo>
                  <a:cubicBezTo>
                    <a:pt x="0" y="587"/>
                    <a:pt x="1235" y="4102"/>
                    <a:pt x="3871" y="3369"/>
                  </a:cubicBezTo>
                  <a:cubicBezTo>
                    <a:pt x="6382" y="2679"/>
                    <a:pt x="4792" y="1"/>
                    <a:pt x="2490" y="2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2"/>
            <p:cNvSpPr/>
            <p:nvPr/>
          </p:nvSpPr>
          <p:spPr>
            <a:xfrm>
              <a:off x="4096900" y="4637300"/>
              <a:ext cx="208225" cy="80575"/>
            </a:xfrm>
            <a:custGeom>
              <a:avLst/>
              <a:gdLst/>
              <a:ahLst/>
              <a:cxnLst/>
              <a:rect l="l" t="t" r="r" b="b"/>
              <a:pathLst>
                <a:path w="8329" h="3223" fill="none" extrusionOk="0">
                  <a:moveTo>
                    <a:pt x="1549" y="586"/>
                  </a:moveTo>
                  <a:cubicBezTo>
                    <a:pt x="1" y="294"/>
                    <a:pt x="398" y="1486"/>
                    <a:pt x="1026" y="2093"/>
                  </a:cubicBezTo>
                  <a:cubicBezTo>
                    <a:pt x="1633" y="2700"/>
                    <a:pt x="3871" y="3223"/>
                    <a:pt x="4708" y="3014"/>
                  </a:cubicBezTo>
                  <a:cubicBezTo>
                    <a:pt x="8328" y="2072"/>
                    <a:pt x="3516" y="1"/>
                    <a:pt x="1549" y="586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2"/>
            <p:cNvSpPr/>
            <p:nvPr/>
          </p:nvSpPr>
          <p:spPr>
            <a:xfrm>
              <a:off x="4315025" y="4487700"/>
              <a:ext cx="128700" cy="182575"/>
            </a:xfrm>
            <a:custGeom>
              <a:avLst/>
              <a:gdLst/>
              <a:ahLst/>
              <a:cxnLst/>
              <a:rect l="l" t="t" r="r" b="b"/>
              <a:pathLst>
                <a:path w="5148" h="7303" fill="none" extrusionOk="0">
                  <a:moveTo>
                    <a:pt x="2449" y="1863"/>
                  </a:moveTo>
                  <a:cubicBezTo>
                    <a:pt x="1" y="3495"/>
                    <a:pt x="2533" y="7303"/>
                    <a:pt x="4081" y="4625"/>
                  </a:cubicBezTo>
                  <a:cubicBezTo>
                    <a:pt x="5148" y="2762"/>
                    <a:pt x="3725" y="0"/>
                    <a:pt x="1737" y="2197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2"/>
            <p:cNvSpPr/>
            <p:nvPr/>
          </p:nvSpPr>
          <p:spPr>
            <a:xfrm>
              <a:off x="3930550" y="4527975"/>
              <a:ext cx="515800" cy="265750"/>
            </a:xfrm>
            <a:custGeom>
              <a:avLst/>
              <a:gdLst/>
              <a:ahLst/>
              <a:cxnLst/>
              <a:rect l="l" t="t" r="r" b="b"/>
              <a:pathLst>
                <a:path w="20632" h="10630" fill="none" extrusionOk="0">
                  <a:moveTo>
                    <a:pt x="273" y="1"/>
                  </a:moveTo>
                  <a:cubicBezTo>
                    <a:pt x="1" y="503"/>
                    <a:pt x="754" y="1549"/>
                    <a:pt x="963" y="2093"/>
                  </a:cubicBezTo>
                  <a:cubicBezTo>
                    <a:pt x="1194" y="2721"/>
                    <a:pt x="1298" y="3348"/>
                    <a:pt x="1466" y="3976"/>
                  </a:cubicBezTo>
                  <a:cubicBezTo>
                    <a:pt x="1800" y="5273"/>
                    <a:pt x="2658" y="6466"/>
                    <a:pt x="3683" y="7303"/>
                  </a:cubicBezTo>
                  <a:cubicBezTo>
                    <a:pt x="6090" y="9249"/>
                    <a:pt x="9103" y="10190"/>
                    <a:pt x="12137" y="10462"/>
                  </a:cubicBezTo>
                  <a:cubicBezTo>
                    <a:pt x="13852" y="10630"/>
                    <a:pt x="15735" y="10002"/>
                    <a:pt x="17326" y="9374"/>
                  </a:cubicBezTo>
                  <a:cubicBezTo>
                    <a:pt x="18330" y="8977"/>
                    <a:pt x="20632" y="7366"/>
                    <a:pt x="20464" y="621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2"/>
            <p:cNvSpPr/>
            <p:nvPr/>
          </p:nvSpPr>
          <p:spPr>
            <a:xfrm>
              <a:off x="4423300" y="4287350"/>
              <a:ext cx="247450" cy="125050"/>
            </a:xfrm>
            <a:custGeom>
              <a:avLst/>
              <a:gdLst/>
              <a:ahLst/>
              <a:cxnLst/>
              <a:rect l="l" t="t" r="r" b="b"/>
              <a:pathLst>
                <a:path w="9898" h="5002" fill="none" extrusionOk="0">
                  <a:moveTo>
                    <a:pt x="106" y="5001"/>
                  </a:moveTo>
                  <a:cubicBezTo>
                    <a:pt x="1" y="3955"/>
                    <a:pt x="1110" y="3704"/>
                    <a:pt x="1884" y="3641"/>
                  </a:cubicBezTo>
                  <a:cubicBezTo>
                    <a:pt x="3223" y="3537"/>
                    <a:pt x="4604" y="3516"/>
                    <a:pt x="5922" y="3307"/>
                  </a:cubicBezTo>
                  <a:cubicBezTo>
                    <a:pt x="7659" y="3014"/>
                    <a:pt x="9898" y="1947"/>
                    <a:pt x="9437" y="1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2"/>
            <p:cNvSpPr/>
            <p:nvPr/>
          </p:nvSpPr>
          <p:spPr>
            <a:xfrm>
              <a:off x="4007975" y="4483000"/>
              <a:ext cx="28275" cy="54425"/>
            </a:xfrm>
            <a:custGeom>
              <a:avLst/>
              <a:gdLst/>
              <a:ahLst/>
              <a:cxnLst/>
              <a:rect l="l" t="t" r="r" b="b"/>
              <a:pathLst>
                <a:path w="1131" h="2177" fill="none" extrusionOk="0">
                  <a:moveTo>
                    <a:pt x="1" y="2176"/>
                  </a:moveTo>
                  <a:cubicBezTo>
                    <a:pt x="273" y="1653"/>
                    <a:pt x="586" y="230"/>
                    <a:pt x="113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2"/>
            <p:cNvSpPr/>
            <p:nvPr/>
          </p:nvSpPr>
          <p:spPr>
            <a:xfrm>
              <a:off x="4019475" y="4500775"/>
              <a:ext cx="19900" cy="44500"/>
            </a:xfrm>
            <a:custGeom>
              <a:avLst/>
              <a:gdLst/>
              <a:ahLst/>
              <a:cxnLst/>
              <a:rect l="l" t="t" r="r" b="b"/>
              <a:pathLst>
                <a:path w="796" h="1780" fill="none" extrusionOk="0">
                  <a:moveTo>
                    <a:pt x="22" y="1779"/>
                  </a:moveTo>
                  <a:cubicBezTo>
                    <a:pt x="1" y="1695"/>
                    <a:pt x="587" y="189"/>
                    <a:pt x="79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2"/>
            <p:cNvSpPr/>
            <p:nvPr/>
          </p:nvSpPr>
          <p:spPr>
            <a:xfrm>
              <a:off x="4041975" y="4503925"/>
              <a:ext cx="18325" cy="43425"/>
            </a:xfrm>
            <a:custGeom>
              <a:avLst/>
              <a:gdLst/>
              <a:ahLst/>
              <a:cxnLst/>
              <a:rect l="l" t="t" r="r" b="b"/>
              <a:pathLst>
                <a:path w="733" h="1737" fill="none" extrusionOk="0">
                  <a:moveTo>
                    <a:pt x="1" y="1737"/>
                  </a:moveTo>
                  <a:cubicBezTo>
                    <a:pt x="273" y="1151"/>
                    <a:pt x="482" y="544"/>
                    <a:pt x="73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82"/>
            <p:cNvSpPr/>
            <p:nvPr/>
          </p:nvSpPr>
          <p:spPr>
            <a:xfrm>
              <a:off x="4122525" y="4665550"/>
              <a:ext cx="16250" cy="21475"/>
            </a:xfrm>
            <a:custGeom>
              <a:avLst/>
              <a:gdLst/>
              <a:ahLst/>
              <a:cxnLst/>
              <a:rect l="l" t="t" r="r" b="b"/>
              <a:pathLst>
                <a:path w="650" h="859" fill="none" extrusionOk="0">
                  <a:moveTo>
                    <a:pt x="1" y="858"/>
                  </a:moveTo>
                  <a:cubicBezTo>
                    <a:pt x="336" y="670"/>
                    <a:pt x="294" y="105"/>
                    <a:pt x="64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82"/>
            <p:cNvSpPr/>
            <p:nvPr/>
          </p:nvSpPr>
          <p:spPr>
            <a:xfrm>
              <a:off x="4142925" y="4674450"/>
              <a:ext cx="11550" cy="23550"/>
            </a:xfrm>
            <a:custGeom>
              <a:avLst/>
              <a:gdLst/>
              <a:ahLst/>
              <a:cxnLst/>
              <a:rect l="l" t="t" r="r" b="b"/>
              <a:pathLst>
                <a:path w="462" h="942" fill="none" extrusionOk="0">
                  <a:moveTo>
                    <a:pt x="1" y="942"/>
                  </a:moveTo>
                  <a:cubicBezTo>
                    <a:pt x="210" y="691"/>
                    <a:pt x="294" y="293"/>
                    <a:pt x="461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82"/>
            <p:cNvSpPr/>
            <p:nvPr/>
          </p:nvSpPr>
          <p:spPr>
            <a:xfrm>
              <a:off x="4163325" y="4679150"/>
              <a:ext cx="11025" cy="29325"/>
            </a:xfrm>
            <a:custGeom>
              <a:avLst/>
              <a:gdLst/>
              <a:ahLst/>
              <a:cxnLst/>
              <a:rect l="l" t="t" r="r" b="b"/>
              <a:pathLst>
                <a:path w="441" h="1173" fill="none" extrusionOk="0">
                  <a:moveTo>
                    <a:pt x="1" y="1172"/>
                  </a:moveTo>
                  <a:cubicBezTo>
                    <a:pt x="126" y="796"/>
                    <a:pt x="273" y="398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82"/>
            <p:cNvSpPr/>
            <p:nvPr/>
          </p:nvSpPr>
          <p:spPr>
            <a:xfrm>
              <a:off x="4361075" y="4566675"/>
              <a:ext cx="19900" cy="41350"/>
            </a:xfrm>
            <a:custGeom>
              <a:avLst/>
              <a:gdLst/>
              <a:ahLst/>
              <a:cxnLst/>
              <a:rect l="l" t="t" r="r" b="b"/>
              <a:pathLst>
                <a:path w="796" h="1654" fill="none" extrusionOk="0">
                  <a:moveTo>
                    <a:pt x="209" y="1654"/>
                  </a:moveTo>
                  <a:cubicBezTo>
                    <a:pt x="0" y="1277"/>
                    <a:pt x="565" y="336"/>
                    <a:pt x="774" y="1"/>
                  </a:cubicBezTo>
                  <a:cubicBezTo>
                    <a:pt x="795" y="64"/>
                    <a:pt x="795" y="85"/>
                    <a:pt x="774" y="12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82"/>
            <p:cNvSpPr/>
            <p:nvPr/>
          </p:nvSpPr>
          <p:spPr>
            <a:xfrm>
              <a:off x="4377800" y="4581850"/>
              <a:ext cx="11525" cy="36125"/>
            </a:xfrm>
            <a:custGeom>
              <a:avLst/>
              <a:gdLst/>
              <a:ahLst/>
              <a:cxnLst/>
              <a:rect l="l" t="t" r="r" b="b"/>
              <a:pathLst>
                <a:path w="461" h="1445" fill="none" extrusionOk="0">
                  <a:moveTo>
                    <a:pt x="1" y="1444"/>
                  </a:moveTo>
                  <a:cubicBezTo>
                    <a:pt x="273" y="1235"/>
                    <a:pt x="356" y="398"/>
                    <a:pt x="46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82"/>
            <p:cNvSpPr/>
            <p:nvPr/>
          </p:nvSpPr>
          <p:spPr>
            <a:xfrm>
              <a:off x="4395075" y="4593375"/>
              <a:ext cx="8900" cy="29825"/>
            </a:xfrm>
            <a:custGeom>
              <a:avLst/>
              <a:gdLst/>
              <a:ahLst/>
              <a:cxnLst/>
              <a:rect l="l" t="t" r="r" b="b"/>
              <a:pathLst>
                <a:path w="356" h="1193" fill="none" extrusionOk="0">
                  <a:moveTo>
                    <a:pt x="0" y="1193"/>
                  </a:moveTo>
                  <a:cubicBezTo>
                    <a:pt x="251" y="879"/>
                    <a:pt x="356" y="398"/>
                    <a:pt x="314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82"/>
            <p:cNvSpPr/>
            <p:nvPr/>
          </p:nvSpPr>
          <p:spPr>
            <a:xfrm>
              <a:off x="4051925" y="4318225"/>
              <a:ext cx="13100" cy="42375"/>
            </a:xfrm>
            <a:custGeom>
              <a:avLst/>
              <a:gdLst/>
              <a:ahLst/>
              <a:cxnLst/>
              <a:rect l="l" t="t" r="r" b="b"/>
              <a:pathLst>
                <a:path w="524" h="1695" fill="none" extrusionOk="0">
                  <a:moveTo>
                    <a:pt x="0" y="1695"/>
                  </a:moveTo>
                  <a:cubicBezTo>
                    <a:pt x="105" y="1381"/>
                    <a:pt x="314" y="0"/>
                    <a:pt x="52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82"/>
            <p:cNvSpPr/>
            <p:nvPr/>
          </p:nvSpPr>
          <p:spPr>
            <a:xfrm>
              <a:off x="4070225" y="4337050"/>
              <a:ext cx="14675" cy="40300"/>
            </a:xfrm>
            <a:custGeom>
              <a:avLst/>
              <a:gdLst/>
              <a:ahLst/>
              <a:cxnLst/>
              <a:rect l="l" t="t" r="r" b="b"/>
              <a:pathLst>
                <a:path w="587" h="1612" fill="none" extrusionOk="0">
                  <a:moveTo>
                    <a:pt x="1" y="1612"/>
                  </a:moveTo>
                  <a:cubicBezTo>
                    <a:pt x="273" y="1465"/>
                    <a:pt x="335" y="377"/>
                    <a:pt x="58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82"/>
            <p:cNvSpPr/>
            <p:nvPr/>
          </p:nvSpPr>
          <p:spPr>
            <a:xfrm>
              <a:off x="4099525" y="4323975"/>
              <a:ext cx="17800" cy="59650"/>
            </a:xfrm>
            <a:custGeom>
              <a:avLst/>
              <a:gdLst/>
              <a:ahLst/>
              <a:cxnLst/>
              <a:rect l="l" t="t" r="r" b="b"/>
              <a:pathLst>
                <a:path w="712" h="2386" fill="none" extrusionOk="0">
                  <a:moveTo>
                    <a:pt x="0" y="2386"/>
                  </a:moveTo>
                  <a:cubicBezTo>
                    <a:pt x="293" y="1611"/>
                    <a:pt x="481" y="795"/>
                    <a:pt x="71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82"/>
            <p:cNvSpPr/>
            <p:nvPr/>
          </p:nvSpPr>
          <p:spPr>
            <a:xfrm>
              <a:off x="4213025" y="4212025"/>
              <a:ext cx="16250" cy="40300"/>
            </a:xfrm>
            <a:custGeom>
              <a:avLst/>
              <a:gdLst/>
              <a:ahLst/>
              <a:cxnLst/>
              <a:rect l="l" t="t" r="r" b="b"/>
              <a:pathLst>
                <a:path w="650" h="1612" fill="none" extrusionOk="0">
                  <a:moveTo>
                    <a:pt x="1" y="1612"/>
                  </a:moveTo>
                  <a:cubicBezTo>
                    <a:pt x="231" y="1089"/>
                    <a:pt x="461" y="566"/>
                    <a:pt x="64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82"/>
            <p:cNvSpPr/>
            <p:nvPr/>
          </p:nvSpPr>
          <p:spPr>
            <a:xfrm>
              <a:off x="4242325" y="4220925"/>
              <a:ext cx="15200" cy="34550"/>
            </a:xfrm>
            <a:custGeom>
              <a:avLst/>
              <a:gdLst/>
              <a:ahLst/>
              <a:cxnLst/>
              <a:rect l="l" t="t" r="r" b="b"/>
              <a:pathLst>
                <a:path w="608" h="1382" fill="none" extrusionOk="0">
                  <a:moveTo>
                    <a:pt x="0" y="1381"/>
                  </a:moveTo>
                  <a:cubicBezTo>
                    <a:pt x="42" y="942"/>
                    <a:pt x="293" y="314"/>
                    <a:pt x="6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82"/>
            <p:cNvSpPr/>
            <p:nvPr/>
          </p:nvSpPr>
          <p:spPr>
            <a:xfrm>
              <a:off x="4265350" y="4221975"/>
              <a:ext cx="11000" cy="33500"/>
            </a:xfrm>
            <a:custGeom>
              <a:avLst/>
              <a:gdLst/>
              <a:ahLst/>
              <a:cxnLst/>
              <a:rect l="l" t="t" r="r" b="b"/>
              <a:pathLst>
                <a:path w="440" h="1340" fill="none" extrusionOk="0">
                  <a:moveTo>
                    <a:pt x="0" y="1339"/>
                  </a:moveTo>
                  <a:cubicBezTo>
                    <a:pt x="126" y="900"/>
                    <a:pt x="251" y="419"/>
                    <a:pt x="43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82"/>
            <p:cNvSpPr/>
            <p:nvPr/>
          </p:nvSpPr>
          <p:spPr>
            <a:xfrm>
              <a:off x="4286250" y="4230350"/>
              <a:ext cx="11025" cy="20925"/>
            </a:xfrm>
            <a:custGeom>
              <a:avLst/>
              <a:gdLst/>
              <a:ahLst/>
              <a:cxnLst/>
              <a:rect l="l" t="t" r="r" b="b"/>
              <a:pathLst>
                <a:path w="441" h="837" fill="none" extrusionOk="0">
                  <a:moveTo>
                    <a:pt x="1" y="837"/>
                  </a:moveTo>
                  <a:cubicBezTo>
                    <a:pt x="168" y="607"/>
                    <a:pt x="357" y="293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82"/>
            <p:cNvSpPr/>
            <p:nvPr/>
          </p:nvSpPr>
          <p:spPr>
            <a:xfrm>
              <a:off x="4473525" y="4183775"/>
              <a:ext cx="14675" cy="36650"/>
            </a:xfrm>
            <a:custGeom>
              <a:avLst/>
              <a:gdLst/>
              <a:ahLst/>
              <a:cxnLst/>
              <a:rect l="l" t="t" r="r" b="b"/>
              <a:pathLst>
                <a:path w="587" h="1466" fill="none" extrusionOk="0">
                  <a:moveTo>
                    <a:pt x="147" y="1465"/>
                  </a:moveTo>
                  <a:cubicBezTo>
                    <a:pt x="1" y="1173"/>
                    <a:pt x="377" y="147"/>
                    <a:pt x="58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82"/>
            <p:cNvSpPr/>
            <p:nvPr/>
          </p:nvSpPr>
          <p:spPr>
            <a:xfrm>
              <a:off x="4495500" y="4200525"/>
              <a:ext cx="14150" cy="34550"/>
            </a:xfrm>
            <a:custGeom>
              <a:avLst/>
              <a:gdLst/>
              <a:ahLst/>
              <a:cxnLst/>
              <a:rect l="l" t="t" r="r" b="b"/>
              <a:pathLst>
                <a:path w="566" h="1382" fill="none" extrusionOk="0">
                  <a:moveTo>
                    <a:pt x="0" y="1381"/>
                  </a:moveTo>
                  <a:cubicBezTo>
                    <a:pt x="126" y="921"/>
                    <a:pt x="377" y="440"/>
                    <a:pt x="5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82"/>
            <p:cNvSpPr/>
            <p:nvPr/>
          </p:nvSpPr>
          <p:spPr>
            <a:xfrm>
              <a:off x="4519550" y="4198425"/>
              <a:ext cx="16250" cy="33500"/>
            </a:xfrm>
            <a:custGeom>
              <a:avLst/>
              <a:gdLst/>
              <a:ahLst/>
              <a:cxnLst/>
              <a:rect l="l" t="t" r="r" b="b"/>
              <a:pathLst>
                <a:path w="650" h="1340" fill="none" extrusionOk="0">
                  <a:moveTo>
                    <a:pt x="1" y="1340"/>
                  </a:moveTo>
                  <a:cubicBezTo>
                    <a:pt x="252" y="1047"/>
                    <a:pt x="650" y="398"/>
                    <a:pt x="60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82"/>
          <p:cNvGrpSpPr/>
          <p:nvPr/>
        </p:nvGrpSpPr>
        <p:grpSpPr>
          <a:xfrm>
            <a:off x="1008850" y="1152975"/>
            <a:ext cx="219700" cy="716650"/>
            <a:chOff x="4771700" y="4284750"/>
            <a:chExt cx="219700" cy="716650"/>
          </a:xfrm>
        </p:grpSpPr>
        <p:sp>
          <p:nvSpPr>
            <p:cNvPr id="2839" name="Google Shape;2839;p82"/>
            <p:cNvSpPr/>
            <p:nvPr/>
          </p:nvSpPr>
          <p:spPr>
            <a:xfrm>
              <a:off x="4771700" y="4284750"/>
              <a:ext cx="90500" cy="161125"/>
            </a:xfrm>
            <a:custGeom>
              <a:avLst/>
              <a:gdLst/>
              <a:ahLst/>
              <a:cxnLst/>
              <a:rect l="l" t="t" r="r" b="b"/>
              <a:pathLst>
                <a:path w="3620" h="6445" fill="none" extrusionOk="0">
                  <a:moveTo>
                    <a:pt x="1402" y="6152"/>
                  </a:moveTo>
                  <a:cubicBezTo>
                    <a:pt x="0" y="4373"/>
                    <a:pt x="84" y="1193"/>
                    <a:pt x="2260" y="0"/>
                  </a:cubicBezTo>
                  <a:cubicBezTo>
                    <a:pt x="2406" y="628"/>
                    <a:pt x="2992" y="1151"/>
                    <a:pt x="3243" y="1779"/>
                  </a:cubicBezTo>
                  <a:cubicBezTo>
                    <a:pt x="3536" y="2469"/>
                    <a:pt x="3620" y="3285"/>
                    <a:pt x="3578" y="3997"/>
                  </a:cubicBezTo>
                  <a:cubicBezTo>
                    <a:pt x="3578" y="4624"/>
                    <a:pt x="3452" y="5231"/>
                    <a:pt x="2950" y="5712"/>
                  </a:cubicBezTo>
                  <a:cubicBezTo>
                    <a:pt x="2678" y="5963"/>
                    <a:pt x="1674" y="6445"/>
                    <a:pt x="1444" y="6089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82"/>
            <p:cNvSpPr/>
            <p:nvPr/>
          </p:nvSpPr>
          <p:spPr>
            <a:xfrm>
              <a:off x="4779025" y="4302525"/>
              <a:ext cx="25125" cy="99925"/>
            </a:xfrm>
            <a:custGeom>
              <a:avLst/>
              <a:gdLst/>
              <a:ahLst/>
              <a:cxnLst/>
              <a:rect l="l" t="t" r="r" b="b"/>
              <a:pathLst>
                <a:path w="1005" h="3997" fill="none" extrusionOk="0">
                  <a:moveTo>
                    <a:pt x="1004" y="0"/>
                  </a:moveTo>
                  <a:cubicBezTo>
                    <a:pt x="837" y="1026"/>
                    <a:pt x="0" y="3139"/>
                    <a:pt x="816" y="3997"/>
                  </a:cubicBezTo>
                  <a:cubicBezTo>
                    <a:pt x="837" y="3955"/>
                    <a:pt x="837" y="3892"/>
                    <a:pt x="816" y="385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82"/>
            <p:cNvSpPr/>
            <p:nvPr/>
          </p:nvSpPr>
          <p:spPr>
            <a:xfrm>
              <a:off x="4802550" y="4298875"/>
              <a:ext cx="17300" cy="112475"/>
            </a:xfrm>
            <a:custGeom>
              <a:avLst/>
              <a:gdLst/>
              <a:ahLst/>
              <a:cxnLst/>
              <a:rect l="l" t="t" r="r" b="b"/>
              <a:pathLst>
                <a:path w="692" h="4499" fill="none" extrusionOk="0">
                  <a:moveTo>
                    <a:pt x="398" y="0"/>
                  </a:moveTo>
                  <a:cubicBezTo>
                    <a:pt x="440" y="1507"/>
                    <a:pt x="1" y="3034"/>
                    <a:pt x="628" y="4499"/>
                  </a:cubicBezTo>
                  <a:cubicBezTo>
                    <a:pt x="691" y="4394"/>
                    <a:pt x="691" y="4289"/>
                    <a:pt x="691" y="4143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82"/>
            <p:cNvSpPr/>
            <p:nvPr/>
          </p:nvSpPr>
          <p:spPr>
            <a:xfrm>
              <a:off x="4811975" y="4292575"/>
              <a:ext cx="25125" cy="116675"/>
            </a:xfrm>
            <a:custGeom>
              <a:avLst/>
              <a:gdLst/>
              <a:ahLst/>
              <a:cxnLst/>
              <a:rect l="l" t="t" r="r" b="b"/>
              <a:pathLst>
                <a:path w="1005" h="4667" fill="none" extrusionOk="0">
                  <a:moveTo>
                    <a:pt x="481" y="1"/>
                  </a:moveTo>
                  <a:cubicBezTo>
                    <a:pt x="0" y="1528"/>
                    <a:pt x="774" y="3181"/>
                    <a:pt x="1005" y="4667"/>
                  </a:cubicBezTo>
                  <a:lnTo>
                    <a:pt x="1005" y="4395"/>
                  </a:ln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82"/>
            <p:cNvSpPr/>
            <p:nvPr/>
          </p:nvSpPr>
          <p:spPr>
            <a:xfrm>
              <a:off x="4830800" y="4307225"/>
              <a:ext cx="12050" cy="65950"/>
            </a:xfrm>
            <a:custGeom>
              <a:avLst/>
              <a:gdLst/>
              <a:ahLst/>
              <a:cxnLst/>
              <a:rect l="l" t="t" r="r" b="b"/>
              <a:pathLst>
                <a:path w="482" h="2638" fill="none" extrusionOk="0">
                  <a:moveTo>
                    <a:pt x="21" y="1"/>
                  </a:moveTo>
                  <a:cubicBezTo>
                    <a:pt x="0" y="880"/>
                    <a:pt x="231" y="1717"/>
                    <a:pt x="482" y="2553"/>
                  </a:cubicBezTo>
                  <a:cubicBezTo>
                    <a:pt x="461" y="2616"/>
                    <a:pt x="440" y="2637"/>
                    <a:pt x="356" y="261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82"/>
            <p:cNvSpPr/>
            <p:nvPr/>
          </p:nvSpPr>
          <p:spPr>
            <a:xfrm>
              <a:off x="4809875" y="4432775"/>
              <a:ext cx="111450" cy="218150"/>
            </a:xfrm>
            <a:custGeom>
              <a:avLst/>
              <a:gdLst/>
              <a:ahLst/>
              <a:cxnLst/>
              <a:rect l="l" t="t" r="r" b="b"/>
              <a:pathLst>
                <a:path w="4458" h="8726" fill="none" extrusionOk="0">
                  <a:moveTo>
                    <a:pt x="0" y="398"/>
                  </a:moveTo>
                  <a:cubicBezTo>
                    <a:pt x="0" y="2846"/>
                    <a:pt x="1026" y="6006"/>
                    <a:pt x="1151" y="8705"/>
                  </a:cubicBezTo>
                  <a:cubicBezTo>
                    <a:pt x="1988" y="8726"/>
                    <a:pt x="3034" y="8391"/>
                    <a:pt x="3830" y="8203"/>
                  </a:cubicBezTo>
                  <a:cubicBezTo>
                    <a:pt x="4394" y="8077"/>
                    <a:pt x="4457" y="7972"/>
                    <a:pt x="4332" y="7407"/>
                  </a:cubicBezTo>
                  <a:cubicBezTo>
                    <a:pt x="4206" y="6884"/>
                    <a:pt x="3976" y="6361"/>
                    <a:pt x="3704" y="5901"/>
                  </a:cubicBezTo>
                  <a:cubicBezTo>
                    <a:pt x="2616" y="4081"/>
                    <a:pt x="1842" y="2009"/>
                    <a:pt x="1256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82"/>
            <p:cNvSpPr/>
            <p:nvPr/>
          </p:nvSpPr>
          <p:spPr>
            <a:xfrm>
              <a:off x="4836550" y="4616375"/>
              <a:ext cx="154850" cy="385025"/>
            </a:xfrm>
            <a:custGeom>
              <a:avLst/>
              <a:gdLst/>
              <a:ahLst/>
              <a:cxnLst/>
              <a:rect l="l" t="t" r="r" b="b"/>
              <a:pathLst>
                <a:path w="6194" h="15401" fill="none" extrusionOk="0">
                  <a:moveTo>
                    <a:pt x="84" y="1444"/>
                  </a:moveTo>
                  <a:cubicBezTo>
                    <a:pt x="1" y="3014"/>
                    <a:pt x="607" y="4834"/>
                    <a:pt x="1026" y="6361"/>
                  </a:cubicBezTo>
                  <a:cubicBezTo>
                    <a:pt x="1444" y="7952"/>
                    <a:pt x="2386" y="9416"/>
                    <a:pt x="3181" y="10860"/>
                  </a:cubicBezTo>
                  <a:cubicBezTo>
                    <a:pt x="3746" y="11885"/>
                    <a:pt x="4395" y="12848"/>
                    <a:pt x="5001" y="13810"/>
                  </a:cubicBezTo>
                  <a:cubicBezTo>
                    <a:pt x="5315" y="14312"/>
                    <a:pt x="5587" y="15045"/>
                    <a:pt x="6006" y="15400"/>
                  </a:cubicBezTo>
                  <a:cubicBezTo>
                    <a:pt x="6194" y="14145"/>
                    <a:pt x="6068" y="12785"/>
                    <a:pt x="5901" y="11530"/>
                  </a:cubicBezTo>
                  <a:cubicBezTo>
                    <a:pt x="5713" y="10002"/>
                    <a:pt x="5524" y="8433"/>
                    <a:pt x="5190" y="6885"/>
                  </a:cubicBezTo>
                  <a:cubicBezTo>
                    <a:pt x="4667" y="4562"/>
                    <a:pt x="4834" y="2009"/>
                    <a:pt x="3453" y="1"/>
                  </a:cubicBezTo>
                  <a:cubicBezTo>
                    <a:pt x="3327" y="1"/>
                    <a:pt x="3244" y="84"/>
                    <a:pt x="3160" y="16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8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Functional Requirements</a:t>
            </a:r>
            <a:endParaRPr dirty="0"/>
          </a:p>
        </p:txBody>
      </p:sp>
      <p:sp>
        <p:nvSpPr>
          <p:cNvPr id="2961" name="Google Shape;2961;p87"/>
          <p:cNvSpPr txBox="1">
            <a:spLocks noGrp="1"/>
          </p:cNvSpPr>
          <p:nvPr>
            <p:ph type="subTitle" idx="1"/>
          </p:nvPr>
        </p:nvSpPr>
        <p:spPr>
          <a:xfrm flipH="1">
            <a:off x="580332" y="2998449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fr-FR" sz="1800" b="1" dirty="0" err="1">
                <a:latin typeface="Gaegu"/>
                <a:ea typeface="Gaegu"/>
                <a:sym typeface="Gaegu"/>
              </a:rPr>
              <a:t>Authentication</a:t>
            </a:r>
            <a:r>
              <a:rPr lang="fr-FR" sz="1800" b="1" dirty="0">
                <a:latin typeface="Gaegu"/>
                <a:ea typeface="Gaegu"/>
                <a:sym typeface="Gaegu"/>
              </a:rPr>
              <a:t> &amp; </a:t>
            </a:r>
            <a:r>
              <a:rPr lang="fr-FR" sz="1800" b="1" dirty="0" err="1">
                <a:latin typeface="Gaegu"/>
                <a:ea typeface="Gaegu"/>
                <a:sym typeface="Gaegu"/>
              </a:rPr>
              <a:t>role-based</a:t>
            </a:r>
            <a:r>
              <a:rPr lang="fr-FR" sz="1800" b="1" dirty="0">
                <a:latin typeface="Gaegu"/>
                <a:ea typeface="Gaegu"/>
                <a:sym typeface="Gaegu"/>
              </a:rPr>
              <a:t> </a:t>
            </a:r>
            <a:r>
              <a:rPr lang="fr-FR" sz="1800" b="1" dirty="0" err="1">
                <a:latin typeface="Gaegu"/>
                <a:ea typeface="Gaegu"/>
                <a:sym typeface="Gaegu"/>
              </a:rPr>
              <a:t>access</a:t>
            </a:r>
            <a:r>
              <a:rPr lang="fr-FR" sz="1800" b="1" dirty="0">
                <a:latin typeface="Gaegu"/>
                <a:ea typeface="Gaegu"/>
                <a:sym typeface="Gaegu"/>
              </a:rPr>
              <a:t> control</a:t>
            </a:r>
            <a:endParaRPr sz="1800" b="1" dirty="0">
              <a:latin typeface="Gaegu"/>
              <a:ea typeface="Gaegu"/>
              <a:sym typeface="Gaegu"/>
            </a:endParaRPr>
          </a:p>
        </p:txBody>
      </p:sp>
      <p:sp>
        <p:nvSpPr>
          <p:cNvPr id="2962" name="Google Shape;2962;p87"/>
          <p:cNvSpPr txBox="1">
            <a:spLocks noGrp="1"/>
          </p:cNvSpPr>
          <p:nvPr>
            <p:ph type="title" idx="2"/>
          </p:nvPr>
        </p:nvSpPr>
        <p:spPr>
          <a:xfrm>
            <a:off x="580483" y="2525600"/>
            <a:ext cx="15465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 1</a:t>
            </a:r>
            <a:endParaRPr dirty="0"/>
          </a:p>
        </p:txBody>
      </p:sp>
      <p:sp>
        <p:nvSpPr>
          <p:cNvPr id="2963" name="Google Shape;2963;p87"/>
          <p:cNvSpPr txBox="1">
            <a:spLocks noGrp="1"/>
          </p:cNvSpPr>
          <p:nvPr>
            <p:ph type="subTitle" idx="3"/>
          </p:nvPr>
        </p:nvSpPr>
        <p:spPr>
          <a:xfrm flipH="1">
            <a:off x="4104381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fr-FR" sz="1800" b="1" dirty="0">
                <a:latin typeface="Gaegu"/>
                <a:ea typeface="Gaegu"/>
              </a:rPr>
              <a:t>Real-time discussion per course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4" name="Google Shape;2964;p87"/>
          <p:cNvSpPr txBox="1">
            <a:spLocks noGrp="1"/>
          </p:cNvSpPr>
          <p:nvPr>
            <p:ph type="title" idx="4"/>
          </p:nvPr>
        </p:nvSpPr>
        <p:spPr>
          <a:xfrm>
            <a:off x="4104381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3 </a:t>
            </a:r>
            <a:endParaRPr dirty="0"/>
          </a:p>
        </p:txBody>
      </p:sp>
      <p:sp>
        <p:nvSpPr>
          <p:cNvPr id="2965" name="Google Shape;2965;p87"/>
          <p:cNvSpPr txBox="1">
            <a:spLocks noGrp="1"/>
          </p:cNvSpPr>
          <p:nvPr>
            <p:ph type="subTitle" idx="5"/>
          </p:nvPr>
        </p:nvSpPr>
        <p:spPr>
          <a:xfrm flipH="1">
            <a:off x="2469332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 dirty="0">
                <a:latin typeface="Gaegu"/>
                <a:ea typeface="Gaegu"/>
              </a:rPr>
              <a:t>Course, module, assignment, submission, and grading management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6" name="Google Shape;2966;p87"/>
          <p:cNvSpPr txBox="1">
            <a:spLocks noGrp="1"/>
          </p:cNvSpPr>
          <p:nvPr>
            <p:ph type="title" idx="6"/>
          </p:nvPr>
        </p:nvSpPr>
        <p:spPr>
          <a:xfrm>
            <a:off x="2469332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2</a:t>
            </a:r>
            <a:endParaRPr dirty="0"/>
          </a:p>
        </p:txBody>
      </p:sp>
      <p:sp>
        <p:nvSpPr>
          <p:cNvPr id="2967" name="Google Shape;2967;p87"/>
          <p:cNvSpPr txBox="1">
            <a:spLocks noGrp="1"/>
          </p:cNvSpPr>
          <p:nvPr>
            <p:ph type="subTitle" idx="7"/>
          </p:nvPr>
        </p:nvSpPr>
        <p:spPr>
          <a:xfrm flipH="1">
            <a:off x="5788214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fr-FR" sz="1800" b="1" dirty="0">
                <a:latin typeface="Gaegu"/>
                <a:ea typeface="Gaegu"/>
              </a:rPr>
              <a:t>Dashboard </a:t>
            </a:r>
            <a:r>
              <a:rPr lang="fr-FR" sz="1800" b="1" dirty="0" err="1">
                <a:latin typeface="Gaegu"/>
                <a:ea typeface="Gaegu"/>
              </a:rPr>
              <a:t>event</a:t>
            </a:r>
            <a:r>
              <a:rPr lang="fr-FR" sz="1800" b="1" dirty="0">
                <a:latin typeface="Gaegu"/>
                <a:ea typeface="Gaegu"/>
              </a:rPr>
              <a:t> notifications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8" name="Google Shape;2968;p87"/>
          <p:cNvSpPr txBox="1">
            <a:spLocks noGrp="1"/>
          </p:cNvSpPr>
          <p:nvPr>
            <p:ph type="title" idx="8"/>
          </p:nvPr>
        </p:nvSpPr>
        <p:spPr>
          <a:xfrm>
            <a:off x="5788214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4 </a:t>
            </a:r>
            <a:endParaRPr dirty="0"/>
          </a:p>
        </p:txBody>
      </p:sp>
      <p:sp>
        <p:nvSpPr>
          <p:cNvPr id="2971" name="Google Shape;2971;p87"/>
          <p:cNvSpPr/>
          <p:nvPr/>
        </p:nvSpPr>
        <p:spPr>
          <a:xfrm>
            <a:off x="2925333" y="1876884"/>
            <a:ext cx="634497" cy="512400"/>
          </a:xfrm>
          <a:custGeom>
            <a:avLst/>
            <a:gdLst/>
            <a:ahLst/>
            <a:cxnLst/>
            <a:rect l="l" t="t" r="r" b="b"/>
            <a:pathLst>
              <a:path w="28010" h="22620" extrusionOk="0">
                <a:moveTo>
                  <a:pt x="24617" y="13006"/>
                </a:moveTo>
                <a:cubicBezTo>
                  <a:pt x="25667" y="13386"/>
                  <a:pt x="26664" y="13897"/>
                  <a:pt x="27710" y="14285"/>
                </a:cubicBezTo>
                <a:cubicBezTo>
                  <a:pt x="27886" y="14350"/>
                  <a:pt x="28010" y="14501"/>
                  <a:pt x="28010" y="14696"/>
                </a:cubicBezTo>
                <a:cubicBezTo>
                  <a:pt x="28010" y="14941"/>
                  <a:pt x="27582" y="15266"/>
                  <a:pt x="27406" y="15406"/>
                </a:cubicBezTo>
                <a:cubicBezTo>
                  <a:pt x="26960" y="15762"/>
                  <a:pt x="26473" y="16094"/>
                  <a:pt x="25998" y="16414"/>
                </a:cubicBezTo>
                <a:cubicBezTo>
                  <a:pt x="24604" y="17351"/>
                  <a:pt x="23156" y="18233"/>
                  <a:pt x="21712" y="19090"/>
                </a:cubicBezTo>
                <a:cubicBezTo>
                  <a:pt x="20886" y="19581"/>
                  <a:pt x="15737" y="22620"/>
                  <a:pt x="14993" y="22590"/>
                </a:cubicBezTo>
                <a:cubicBezTo>
                  <a:pt x="14140" y="22580"/>
                  <a:pt x="11818" y="20446"/>
                  <a:pt x="11087" y="19847"/>
                </a:cubicBezTo>
                <a:cubicBezTo>
                  <a:pt x="7409" y="16825"/>
                  <a:pt x="3940" y="13589"/>
                  <a:pt x="455" y="10349"/>
                </a:cubicBezTo>
                <a:cubicBezTo>
                  <a:pt x="0" y="9974"/>
                  <a:pt x="300" y="8826"/>
                  <a:pt x="432" y="8354"/>
                </a:cubicBezTo>
                <a:cubicBezTo>
                  <a:pt x="560" y="7908"/>
                  <a:pt x="805" y="7153"/>
                  <a:pt x="1059" y="6759"/>
                </a:cubicBezTo>
                <a:cubicBezTo>
                  <a:pt x="1721" y="5550"/>
                  <a:pt x="10802" y="1059"/>
                  <a:pt x="12623" y="95"/>
                </a:cubicBezTo>
                <a:cubicBezTo>
                  <a:pt x="12797" y="0"/>
                  <a:pt x="13015" y="38"/>
                  <a:pt x="13147" y="189"/>
                </a:cubicBezTo>
                <a:cubicBezTo>
                  <a:pt x="13189" y="218"/>
                  <a:pt x="13224" y="256"/>
                  <a:pt x="13254" y="298"/>
                </a:cubicBezTo>
                <a:cubicBezTo>
                  <a:pt x="13488" y="633"/>
                  <a:pt x="13813" y="971"/>
                  <a:pt x="14098" y="1262"/>
                </a:cubicBezTo>
                <a:cubicBezTo>
                  <a:pt x="14559" y="1734"/>
                  <a:pt x="15041" y="2188"/>
                  <a:pt x="15530" y="2633"/>
                </a:cubicBezTo>
                <a:cubicBezTo>
                  <a:pt x="16783" y="3779"/>
                  <a:pt x="18091" y="4881"/>
                  <a:pt x="19413" y="5944"/>
                </a:cubicBezTo>
                <a:cubicBezTo>
                  <a:pt x="20677" y="6962"/>
                  <a:pt x="21974" y="7962"/>
                  <a:pt x="23305" y="8888"/>
                </a:cubicBezTo>
                <a:cubicBezTo>
                  <a:pt x="23839" y="9259"/>
                  <a:pt x="24380" y="9622"/>
                  <a:pt x="24937" y="9953"/>
                </a:cubicBezTo>
                <a:cubicBezTo>
                  <a:pt x="25312" y="10177"/>
                  <a:pt x="25734" y="10416"/>
                  <a:pt x="26142" y="10571"/>
                </a:cubicBezTo>
                <a:cubicBezTo>
                  <a:pt x="26165" y="10580"/>
                  <a:pt x="26188" y="10590"/>
                  <a:pt x="26209" y="10601"/>
                </a:cubicBezTo>
                <a:cubicBezTo>
                  <a:pt x="26582" y="10617"/>
                  <a:pt x="26782" y="11164"/>
                  <a:pt x="26411" y="11405"/>
                </a:cubicBezTo>
                <a:cubicBezTo>
                  <a:pt x="25836" y="11772"/>
                  <a:pt x="25218" y="12047"/>
                  <a:pt x="24577" y="12271"/>
                </a:cubicBezTo>
                <a:cubicBezTo>
                  <a:pt x="24575" y="12279"/>
                  <a:pt x="24575" y="12288"/>
                  <a:pt x="24573" y="12296"/>
                </a:cubicBezTo>
                <a:cubicBezTo>
                  <a:pt x="24531" y="12524"/>
                  <a:pt x="24564" y="12776"/>
                  <a:pt x="24619" y="13006"/>
                </a:cubicBezTo>
                <a:close/>
                <a:moveTo>
                  <a:pt x="13578" y="14970"/>
                </a:moveTo>
                <a:cubicBezTo>
                  <a:pt x="14004" y="15358"/>
                  <a:pt x="14429" y="15752"/>
                  <a:pt x="14838" y="16156"/>
                </a:cubicBezTo>
                <a:cubicBezTo>
                  <a:pt x="16127" y="14872"/>
                  <a:pt x="17915" y="13939"/>
                  <a:pt x="19553" y="13203"/>
                </a:cubicBezTo>
                <a:cubicBezTo>
                  <a:pt x="20561" y="12751"/>
                  <a:pt x="21588" y="12344"/>
                  <a:pt x="22613" y="11931"/>
                </a:cubicBezTo>
                <a:cubicBezTo>
                  <a:pt x="23372" y="11628"/>
                  <a:pt x="24141" y="11319"/>
                  <a:pt x="24881" y="10972"/>
                </a:cubicBezTo>
                <a:cubicBezTo>
                  <a:pt x="24191" y="10640"/>
                  <a:pt x="23607" y="10244"/>
                  <a:pt x="22961" y="9800"/>
                </a:cubicBezTo>
                <a:cubicBezTo>
                  <a:pt x="21167" y="10479"/>
                  <a:pt x="19528" y="11630"/>
                  <a:pt x="17862" y="12564"/>
                </a:cubicBezTo>
                <a:cubicBezTo>
                  <a:pt x="16783" y="13168"/>
                  <a:pt x="15710" y="13778"/>
                  <a:pt x="14639" y="14396"/>
                </a:cubicBezTo>
                <a:cubicBezTo>
                  <a:pt x="14314" y="14585"/>
                  <a:pt x="13910" y="14761"/>
                  <a:pt x="13581" y="14970"/>
                </a:cubicBezTo>
                <a:close/>
                <a:moveTo>
                  <a:pt x="22133" y="9213"/>
                </a:moveTo>
                <a:cubicBezTo>
                  <a:pt x="20555" y="8067"/>
                  <a:pt x="18996" y="6879"/>
                  <a:pt x="17493" y="5638"/>
                </a:cubicBezTo>
                <a:cubicBezTo>
                  <a:pt x="16542" y="4852"/>
                  <a:pt x="15605" y="4041"/>
                  <a:pt x="14716" y="3188"/>
                </a:cubicBezTo>
                <a:cubicBezTo>
                  <a:pt x="14019" y="2519"/>
                  <a:pt x="13308" y="1792"/>
                  <a:pt x="12719" y="1019"/>
                </a:cubicBezTo>
                <a:cubicBezTo>
                  <a:pt x="11290" y="1801"/>
                  <a:pt x="9844" y="2553"/>
                  <a:pt x="8404" y="3316"/>
                </a:cubicBezTo>
                <a:cubicBezTo>
                  <a:pt x="6711" y="4213"/>
                  <a:pt x="4988" y="5129"/>
                  <a:pt x="3362" y="6145"/>
                </a:cubicBezTo>
                <a:cubicBezTo>
                  <a:pt x="3406" y="6181"/>
                  <a:pt x="3444" y="6212"/>
                  <a:pt x="3467" y="6229"/>
                </a:cubicBezTo>
                <a:cubicBezTo>
                  <a:pt x="3739" y="6447"/>
                  <a:pt x="4011" y="6665"/>
                  <a:pt x="4282" y="6883"/>
                </a:cubicBezTo>
                <a:cubicBezTo>
                  <a:pt x="5103" y="7541"/>
                  <a:pt x="5921" y="8199"/>
                  <a:pt x="6738" y="8859"/>
                </a:cubicBezTo>
                <a:cubicBezTo>
                  <a:pt x="7518" y="9488"/>
                  <a:pt x="8295" y="10121"/>
                  <a:pt x="9071" y="10754"/>
                </a:cubicBezTo>
                <a:cubicBezTo>
                  <a:pt x="9343" y="10978"/>
                  <a:pt x="9615" y="11200"/>
                  <a:pt x="9886" y="11426"/>
                </a:cubicBezTo>
                <a:cubicBezTo>
                  <a:pt x="10018" y="11535"/>
                  <a:pt x="10171" y="11657"/>
                  <a:pt x="10292" y="11776"/>
                </a:cubicBezTo>
                <a:cubicBezTo>
                  <a:pt x="10686" y="12170"/>
                  <a:pt x="10081" y="12778"/>
                  <a:pt x="9685" y="12386"/>
                </a:cubicBezTo>
                <a:cubicBezTo>
                  <a:pt x="9278" y="11980"/>
                  <a:pt x="8777" y="11579"/>
                  <a:pt x="8331" y="11213"/>
                </a:cubicBezTo>
                <a:cubicBezTo>
                  <a:pt x="7601" y="10607"/>
                  <a:pt x="6860" y="10014"/>
                  <a:pt x="6116" y="9425"/>
                </a:cubicBezTo>
                <a:cubicBezTo>
                  <a:pt x="5372" y="8836"/>
                  <a:pt x="4621" y="8255"/>
                  <a:pt x="3863" y="7685"/>
                </a:cubicBezTo>
                <a:cubicBezTo>
                  <a:pt x="3571" y="7465"/>
                  <a:pt x="3278" y="7250"/>
                  <a:pt x="2980" y="7038"/>
                </a:cubicBezTo>
                <a:cubicBezTo>
                  <a:pt x="2834" y="6933"/>
                  <a:pt x="2683" y="6824"/>
                  <a:pt x="2530" y="6728"/>
                </a:cubicBezTo>
                <a:cubicBezTo>
                  <a:pt x="1983" y="7260"/>
                  <a:pt x="1599" y="7901"/>
                  <a:pt x="1417" y="8647"/>
                </a:cubicBezTo>
                <a:cubicBezTo>
                  <a:pt x="1306" y="9098"/>
                  <a:pt x="1293" y="9479"/>
                  <a:pt x="1300" y="9926"/>
                </a:cubicBezTo>
                <a:cubicBezTo>
                  <a:pt x="3687" y="11825"/>
                  <a:pt x="5839" y="13941"/>
                  <a:pt x="8067" y="16018"/>
                </a:cubicBezTo>
                <a:cubicBezTo>
                  <a:pt x="9066" y="16951"/>
                  <a:pt x="10079" y="17869"/>
                  <a:pt x="11129" y="18743"/>
                </a:cubicBezTo>
                <a:cubicBezTo>
                  <a:pt x="10758" y="17672"/>
                  <a:pt x="10638" y="16504"/>
                  <a:pt x="11380" y="15544"/>
                </a:cubicBezTo>
                <a:cubicBezTo>
                  <a:pt x="12065" y="14658"/>
                  <a:pt x="13258" y="14203"/>
                  <a:pt x="14205" y="13654"/>
                </a:cubicBezTo>
                <a:cubicBezTo>
                  <a:pt x="15347" y="12994"/>
                  <a:pt x="16496" y="12342"/>
                  <a:pt x="17646" y="11699"/>
                </a:cubicBezTo>
                <a:cubicBezTo>
                  <a:pt x="19134" y="10869"/>
                  <a:pt x="20568" y="9896"/>
                  <a:pt x="22133" y="9213"/>
                </a:cubicBezTo>
                <a:close/>
                <a:moveTo>
                  <a:pt x="13358" y="7681"/>
                </a:moveTo>
                <a:cubicBezTo>
                  <a:pt x="13769" y="7430"/>
                  <a:pt x="14182" y="7180"/>
                  <a:pt x="14597" y="6929"/>
                </a:cubicBezTo>
                <a:cubicBezTo>
                  <a:pt x="14947" y="6719"/>
                  <a:pt x="15301" y="6499"/>
                  <a:pt x="15657" y="6300"/>
                </a:cubicBezTo>
                <a:cubicBezTo>
                  <a:pt x="15961" y="6130"/>
                  <a:pt x="15930" y="5718"/>
                  <a:pt x="15647" y="5554"/>
                </a:cubicBezTo>
                <a:cubicBezTo>
                  <a:pt x="15519" y="5479"/>
                  <a:pt x="15360" y="5479"/>
                  <a:pt x="15232" y="5554"/>
                </a:cubicBezTo>
                <a:cubicBezTo>
                  <a:pt x="14880" y="5749"/>
                  <a:pt x="14532" y="5965"/>
                  <a:pt x="14188" y="6172"/>
                </a:cubicBezTo>
                <a:cubicBezTo>
                  <a:pt x="13625" y="6514"/>
                  <a:pt x="13063" y="6858"/>
                  <a:pt x="12499" y="7201"/>
                </a:cubicBezTo>
                <a:cubicBezTo>
                  <a:pt x="11889" y="7574"/>
                  <a:pt x="11279" y="7945"/>
                  <a:pt x="10668" y="8316"/>
                </a:cubicBezTo>
                <a:cubicBezTo>
                  <a:pt x="10454" y="8446"/>
                  <a:pt x="10240" y="8576"/>
                  <a:pt x="10024" y="8702"/>
                </a:cubicBezTo>
                <a:cubicBezTo>
                  <a:pt x="9932" y="8758"/>
                  <a:pt x="9821" y="8830"/>
                  <a:pt x="9724" y="8876"/>
                </a:cubicBezTo>
                <a:cubicBezTo>
                  <a:pt x="9714" y="8880"/>
                  <a:pt x="9706" y="8886"/>
                  <a:pt x="9697" y="8893"/>
                </a:cubicBezTo>
                <a:cubicBezTo>
                  <a:pt x="9186" y="9243"/>
                  <a:pt x="9628" y="9945"/>
                  <a:pt x="10083" y="9647"/>
                </a:cubicBezTo>
                <a:cubicBezTo>
                  <a:pt x="10422" y="9477"/>
                  <a:pt x="10785" y="9240"/>
                  <a:pt x="11112" y="9043"/>
                </a:cubicBezTo>
                <a:cubicBezTo>
                  <a:pt x="11347" y="8903"/>
                  <a:pt x="11579" y="8763"/>
                  <a:pt x="11814" y="8620"/>
                </a:cubicBezTo>
                <a:cubicBezTo>
                  <a:pt x="11705" y="8817"/>
                  <a:pt x="11778" y="9085"/>
                  <a:pt x="11994" y="9207"/>
                </a:cubicBezTo>
                <a:cubicBezTo>
                  <a:pt x="12124" y="9278"/>
                  <a:pt x="12279" y="9276"/>
                  <a:pt x="12407" y="9201"/>
                </a:cubicBezTo>
                <a:cubicBezTo>
                  <a:pt x="13335" y="8679"/>
                  <a:pt x="14266" y="8157"/>
                  <a:pt x="15192" y="7635"/>
                </a:cubicBezTo>
                <a:cubicBezTo>
                  <a:pt x="15498" y="7461"/>
                  <a:pt x="15463" y="7044"/>
                  <a:pt x="15178" y="6885"/>
                </a:cubicBezTo>
                <a:cubicBezTo>
                  <a:pt x="15048" y="6812"/>
                  <a:pt x="14892" y="6814"/>
                  <a:pt x="14765" y="6889"/>
                </a:cubicBezTo>
                <a:cubicBezTo>
                  <a:pt x="14295" y="7153"/>
                  <a:pt x="13826" y="7417"/>
                  <a:pt x="13356" y="7681"/>
                </a:cubicBezTo>
                <a:close/>
                <a:moveTo>
                  <a:pt x="9171" y="8800"/>
                </a:moveTo>
                <a:cubicBezTo>
                  <a:pt x="10969" y="7595"/>
                  <a:pt x="12837" y="6512"/>
                  <a:pt x="14723" y="5458"/>
                </a:cubicBezTo>
                <a:cubicBezTo>
                  <a:pt x="15222" y="5238"/>
                  <a:pt x="14951" y="4437"/>
                  <a:pt x="14436" y="4649"/>
                </a:cubicBezTo>
                <a:cubicBezTo>
                  <a:pt x="14429" y="4653"/>
                  <a:pt x="14423" y="4655"/>
                  <a:pt x="14417" y="4659"/>
                </a:cubicBezTo>
                <a:cubicBezTo>
                  <a:pt x="12426" y="5762"/>
                  <a:pt x="10410" y="6765"/>
                  <a:pt x="8599" y="8161"/>
                </a:cubicBezTo>
                <a:cubicBezTo>
                  <a:pt x="8591" y="8167"/>
                  <a:pt x="8586" y="8172"/>
                  <a:pt x="8580" y="8178"/>
                </a:cubicBezTo>
                <a:cubicBezTo>
                  <a:pt x="8190" y="8566"/>
                  <a:pt x="8775" y="9165"/>
                  <a:pt x="9171" y="8800"/>
                </a:cubicBezTo>
                <a:close/>
                <a:moveTo>
                  <a:pt x="15125" y="8861"/>
                </a:moveTo>
                <a:cubicBezTo>
                  <a:pt x="14174" y="8857"/>
                  <a:pt x="13907" y="9924"/>
                  <a:pt x="14203" y="10672"/>
                </a:cubicBezTo>
                <a:cubicBezTo>
                  <a:pt x="14494" y="11405"/>
                  <a:pt x="15423" y="11799"/>
                  <a:pt x="16095" y="11309"/>
                </a:cubicBezTo>
                <a:cubicBezTo>
                  <a:pt x="16605" y="10938"/>
                  <a:pt x="16783" y="10217"/>
                  <a:pt x="16611" y="9626"/>
                </a:cubicBezTo>
                <a:cubicBezTo>
                  <a:pt x="16412" y="8945"/>
                  <a:pt x="15771" y="8721"/>
                  <a:pt x="15125" y="8861"/>
                </a:cubicBezTo>
                <a:close/>
                <a:moveTo>
                  <a:pt x="14995" y="9790"/>
                </a:moveTo>
                <a:cubicBezTo>
                  <a:pt x="14863" y="9947"/>
                  <a:pt x="14960" y="10328"/>
                  <a:pt x="15058" y="10471"/>
                </a:cubicBezTo>
                <a:cubicBezTo>
                  <a:pt x="15190" y="10668"/>
                  <a:pt x="15498" y="10747"/>
                  <a:pt x="15664" y="10546"/>
                </a:cubicBezTo>
                <a:cubicBezTo>
                  <a:pt x="15813" y="10362"/>
                  <a:pt x="15861" y="10060"/>
                  <a:pt x="15775" y="9838"/>
                </a:cubicBezTo>
                <a:cubicBezTo>
                  <a:pt x="15712" y="9678"/>
                  <a:pt x="15580" y="9655"/>
                  <a:pt x="15431" y="9674"/>
                </a:cubicBezTo>
                <a:cubicBezTo>
                  <a:pt x="15364" y="9712"/>
                  <a:pt x="15289" y="9729"/>
                  <a:pt x="15213" y="9725"/>
                </a:cubicBezTo>
                <a:cubicBezTo>
                  <a:pt x="15178" y="9735"/>
                  <a:pt x="15144" y="9748"/>
                  <a:pt x="15110" y="9760"/>
                </a:cubicBezTo>
                <a:cubicBezTo>
                  <a:pt x="15075" y="9775"/>
                  <a:pt x="15035" y="9783"/>
                  <a:pt x="14995" y="9787"/>
                </a:cubicBezTo>
                <a:close/>
                <a:moveTo>
                  <a:pt x="12549" y="19914"/>
                </a:moveTo>
                <a:cubicBezTo>
                  <a:pt x="12895" y="20180"/>
                  <a:pt x="13241" y="20444"/>
                  <a:pt x="13593" y="20700"/>
                </a:cubicBezTo>
                <a:cubicBezTo>
                  <a:pt x="14019" y="21010"/>
                  <a:pt x="14576" y="21423"/>
                  <a:pt x="15058" y="21653"/>
                </a:cubicBezTo>
                <a:cubicBezTo>
                  <a:pt x="15117" y="21639"/>
                  <a:pt x="15175" y="21620"/>
                  <a:pt x="15234" y="21599"/>
                </a:cubicBezTo>
                <a:cubicBezTo>
                  <a:pt x="13910" y="20620"/>
                  <a:pt x="13679" y="18307"/>
                  <a:pt x="14360" y="16888"/>
                </a:cubicBezTo>
                <a:cubicBezTo>
                  <a:pt x="13878" y="16379"/>
                  <a:pt x="13348" y="15920"/>
                  <a:pt x="12828" y="15450"/>
                </a:cubicBezTo>
                <a:cubicBezTo>
                  <a:pt x="11952" y="16150"/>
                  <a:pt x="11592" y="17053"/>
                  <a:pt x="11822" y="18168"/>
                </a:cubicBezTo>
                <a:cubicBezTo>
                  <a:pt x="11904" y="18569"/>
                  <a:pt x="12053" y="18954"/>
                  <a:pt x="12235" y="19321"/>
                </a:cubicBezTo>
                <a:cubicBezTo>
                  <a:pt x="12300" y="19453"/>
                  <a:pt x="12371" y="19585"/>
                  <a:pt x="12445" y="19715"/>
                </a:cubicBezTo>
                <a:cubicBezTo>
                  <a:pt x="12476" y="19776"/>
                  <a:pt x="12520" y="19847"/>
                  <a:pt x="12549" y="19914"/>
                </a:cubicBezTo>
                <a:close/>
                <a:moveTo>
                  <a:pt x="16110" y="21044"/>
                </a:moveTo>
                <a:cubicBezTo>
                  <a:pt x="18946" y="19212"/>
                  <a:pt x="21913" y="17600"/>
                  <a:pt x="24849" y="15934"/>
                </a:cubicBezTo>
                <a:cubicBezTo>
                  <a:pt x="24839" y="15920"/>
                  <a:pt x="24830" y="15905"/>
                  <a:pt x="24822" y="15890"/>
                </a:cubicBezTo>
                <a:cubicBezTo>
                  <a:pt x="24441" y="15161"/>
                  <a:pt x="24057" y="14394"/>
                  <a:pt x="23845" y="13595"/>
                </a:cubicBezTo>
                <a:cubicBezTo>
                  <a:pt x="23741" y="13480"/>
                  <a:pt x="23705" y="13319"/>
                  <a:pt x="23751" y="13172"/>
                </a:cubicBezTo>
                <a:cubicBezTo>
                  <a:pt x="23715" y="12967"/>
                  <a:pt x="23697" y="12761"/>
                  <a:pt x="23695" y="12554"/>
                </a:cubicBezTo>
                <a:cubicBezTo>
                  <a:pt x="21278" y="13338"/>
                  <a:pt x="17055" y="15257"/>
                  <a:pt x="15580" y="17108"/>
                </a:cubicBezTo>
                <a:cubicBezTo>
                  <a:pt x="14492" y="18474"/>
                  <a:pt x="15043" y="19910"/>
                  <a:pt x="16110" y="21044"/>
                </a:cubicBezTo>
                <a:close/>
                <a:moveTo>
                  <a:pt x="25591" y="15511"/>
                </a:moveTo>
                <a:cubicBezTo>
                  <a:pt x="25991" y="15282"/>
                  <a:pt x="26390" y="15052"/>
                  <a:pt x="26788" y="14819"/>
                </a:cubicBezTo>
                <a:cubicBezTo>
                  <a:pt x="26203" y="14536"/>
                  <a:pt x="25570" y="14283"/>
                  <a:pt x="24958" y="14050"/>
                </a:cubicBezTo>
                <a:cubicBezTo>
                  <a:pt x="25136" y="14536"/>
                  <a:pt x="25333" y="15014"/>
                  <a:pt x="25572" y="15471"/>
                </a:cubicBezTo>
                <a:cubicBezTo>
                  <a:pt x="25581" y="15484"/>
                  <a:pt x="25587" y="15498"/>
                  <a:pt x="25593" y="155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2382;p140">
            <a:extLst>
              <a:ext uri="{FF2B5EF4-FFF2-40B4-BE49-F238E27FC236}">
                <a16:creationId xmlns:a16="http://schemas.microsoft.com/office/drawing/2014/main" id="{BF6A33BA-9BDE-43F1-B908-23C3D705D161}"/>
              </a:ext>
            </a:extLst>
          </p:cNvPr>
          <p:cNvGrpSpPr/>
          <p:nvPr/>
        </p:nvGrpSpPr>
        <p:grpSpPr>
          <a:xfrm>
            <a:off x="4523700" y="1914053"/>
            <a:ext cx="556170" cy="534576"/>
            <a:chOff x="3949000" y="3220925"/>
            <a:chExt cx="269725" cy="268550"/>
          </a:xfrm>
        </p:grpSpPr>
        <p:sp>
          <p:nvSpPr>
            <p:cNvPr id="21" name="Google Shape;12383;p140">
              <a:extLst>
                <a:ext uri="{FF2B5EF4-FFF2-40B4-BE49-F238E27FC236}">
                  <a16:creationId xmlns:a16="http://schemas.microsoft.com/office/drawing/2014/main" id="{F392871C-5B55-4EE9-823F-546D3BC265FB}"/>
                </a:ext>
              </a:extLst>
            </p:cNvPr>
            <p:cNvSpPr/>
            <p:nvPr/>
          </p:nvSpPr>
          <p:spPr>
            <a:xfrm>
              <a:off x="4027175" y="3362650"/>
              <a:ext cx="191550" cy="126825"/>
            </a:xfrm>
            <a:custGeom>
              <a:avLst/>
              <a:gdLst/>
              <a:ahLst/>
              <a:cxnLst/>
              <a:rect l="l" t="t" r="r" b="b"/>
              <a:pathLst>
                <a:path w="7662" h="5073" extrusionOk="0">
                  <a:moveTo>
                    <a:pt x="2935" y="1874"/>
                  </a:moveTo>
                  <a:cubicBezTo>
                    <a:pt x="3097" y="1874"/>
                    <a:pt x="3256" y="2001"/>
                    <a:pt x="3256" y="2191"/>
                  </a:cubicBezTo>
                  <a:cubicBezTo>
                    <a:pt x="3256" y="2358"/>
                    <a:pt x="3113" y="2501"/>
                    <a:pt x="2946" y="2501"/>
                  </a:cubicBezTo>
                  <a:cubicBezTo>
                    <a:pt x="2661" y="2501"/>
                    <a:pt x="2518" y="2168"/>
                    <a:pt x="2708" y="1977"/>
                  </a:cubicBezTo>
                  <a:cubicBezTo>
                    <a:pt x="2772" y="1906"/>
                    <a:pt x="2854" y="1874"/>
                    <a:pt x="2935" y="1874"/>
                  </a:cubicBezTo>
                  <a:close/>
                  <a:moveTo>
                    <a:pt x="4197" y="1874"/>
                  </a:moveTo>
                  <a:cubicBezTo>
                    <a:pt x="4359" y="1874"/>
                    <a:pt x="4518" y="2001"/>
                    <a:pt x="4518" y="2191"/>
                  </a:cubicBezTo>
                  <a:cubicBezTo>
                    <a:pt x="4518" y="2358"/>
                    <a:pt x="4375" y="2501"/>
                    <a:pt x="4185" y="2501"/>
                  </a:cubicBezTo>
                  <a:cubicBezTo>
                    <a:pt x="3899" y="2501"/>
                    <a:pt x="3780" y="2168"/>
                    <a:pt x="3970" y="1977"/>
                  </a:cubicBezTo>
                  <a:cubicBezTo>
                    <a:pt x="4034" y="1906"/>
                    <a:pt x="4116" y="1874"/>
                    <a:pt x="4197" y="1874"/>
                  </a:cubicBezTo>
                  <a:close/>
                  <a:moveTo>
                    <a:pt x="5435" y="1874"/>
                  </a:moveTo>
                  <a:cubicBezTo>
                    <a:pt x="5598" y="1874"/>
                    <a:pt x="5756" y="2001"/>
                    <a:pt x="5756" y="2191"/>
                  </a:cubicBezTo>
                  <a:cubicBezTo>
                    <a:pt x="5756" y="2358"/>
                    <a:pt x="5614" y="2501"/>
                    <a:pt x="5447" y="2501"/>
                  </a:cubicBezTo>
                  <a:cubicBezTo>
                    <a:pt x="5437" y="2502"/>
                    <a:pt x="5428" y="2502"/>
                    <a:pt x="5418" y="2502"/>
                  </a:cubicBezTo>
                  <a:cubicBezTo>
                    <a:pt x="5152" y="2502"/>
                    <a:pt x="5025" y="2184"/>
                    <a:pt x="5209" y="1977"/>
                  </a:cubicBezTo>
                  <a:cubicBezTo>
                    <a:pt x="5272" y="1906"/>
                    <a:pt x="5354" y="1874"/>
                    <a:pt x="5435" y="1874"/>
                  </a:cubicBezTo>
                  <a:close/>
                  <a:moveTo>
                    <a:pt x="2917" y="0"/>
                  </a:moveTo>
                  <a:cubicBezTo>
                    <a:pt x="984" y="0"/>
                    <a:pt x="0" y="2341"/>
                    <a:pt x="1375" y="3716"/>
                  </a:cubicBezTo>
                  <a:lnTo>
                    <a:pt x="1375" y="4740"/>
                  </a:lnTo>
                  <a:cubicBezTo>
                    <a:pt x="1351" y="4859"/>
                    <a:pt x="1446" y="4978"/>
                    <a:pt x="1565" y="5049"/>
                  </a:cubicBezTo>
                  <a:cubicBezTo>
                    <a:pt x="1605" y="5065"/>
                    <a:pt x="1645" y="5073"/>
                    <a:pt x="1683" y="5073"/>
                  </a:cubicBezTo>
                  <a:cubicBezTo>
                    <a:pt x="1761" y="5073"/>
                    <a:pt x="1835" y="5041"/>
                    <a:pt x="1899" y="4978"/>
                  </a:cubicBezTo>
                  <a:lnTo>
                    <a:pt x="2494" y="4382"/>
                  </a:lnTo>
                  <a:cubicBezTo>
                    <a:pt x="2637" y="4406"/>
                    <a:pt x="2780" y="4406"/>
                    <a:pt x="2946" y="4406"/>
                  </a:cubicBezTo>
                  <a:lnTo>
                    <a:pt x="5447" y="4406"/>
                  </a:lnTo>
                  <a:cubicBezTo>
                    <a:pt x="6661" y="4406"/>
                    <a:pt x="7662" y="3430"/>
                    <a:pt x="7662" y="2215"/>
                  </a:cubicBezTo>
                  <a:cubicBezTo>
                    <a:pt x="7662" y="1001"/>
                    <a:pt x="6661" y="0"/>
                    <a:pt x="5447" y="0"/>
                  </a:cubicBezTo>
                  <a:lnTo>
                    <a:pt x="2946" y="0"/>
                  </a:lnTo>
                  <a:cubicBezTo>
                    <a:pt x="2937" y="0"/>
                    <a:pt x="2927" y="0"/>
                    <a:pt x="2917" y="0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84;p140">
              <a:extLst>
                <a:ext uri="{FF2B5EF4-FFF2-40B4-BE49-F238E27FC236}">
                  <a16:creationId xmlns:a16="http://schemas.microsoft.com/office/drawing/2014/main" id="{EA692E43-51B3-4602-B276-F12B04E9BCCE}"/>
                </a:ext>
              </a:extLst>
            </p:cNvPr>
            <p:cNvSpPr/>
            <p:nvPr/>
          </p:nvSpPr>
          <p:spPr>
            <a:xfrm>
              <a:off x="3949000" y="3220925"/>
              <a:ext cx="193525" cy="125900"/>
            </a:xfrm>
            <a:custGeom>
              <a:avLst/>
              <a:gdLst/>
              <a:ahLst/>
              <a:cxnLst/>
              <a:rect l="l" t="t" r="r" b="b"/>
              <a:pathLst>
                <a:path w="7741" h="5036" extrusionOk="0">
                  <a:moveTo>
                    <a:pt x="2287" y="1883"/>
                  </a:moveTo>
                  <a:cubicBezTo>
                    <a:pt x="2573" y="1883"/>
                    <a:pt x="2716" y="2240"/>
                    <a:pt x="2501" y="2431"/>
                  </a:cubicBezTo>
                  <a:cubicBezTo>
                    <a:pt x="2441" y="2491"/>
                    <a:pt x="2365" y="2518"/>
                    <a:pt x="2291" y="2518"/>
                  </a:cubicBezTo>
                  <a:cubicBezTo>
                    <a:pt x="2132" y="2518"/>
                    <a:pt x="1977" y="2395"/>
                    <a:pt x="1977" y="2216"/>
                  </a:cubicBezTo>
                  <a:cubicBezTo>
                    <a:pt x="1977" y="2026"/>
                    <a:pt x="2120" y="1883"/>
                    <a:pt x="2287" y="1883"/>
                  </a:cubicBezTo>
                  <a:close/>
                  <a:moveTo>
                    <a:pt x="3549" y="1883"/>
                  </a:moveTo>
                  <a:cubicBezTo>
                    <a:pt x="3835" y="1883"/>
                    <a:pt x="3978" y="2216"/>
                    <a:pt x="3763" y="2431"/>
                  </a:cubicBezTo>
                  <a:cubicBezTo>
                    <a:pt x="3703" y="2491"/>
                    <a:pt x="3628" y="2518"/>
                    <a:pt x="3553" y="2518"/>
                  </a:cubicBezTo>
                  <a:cubicBezTo>
                    <a:pt x="3394" y="2518"/>
                    <a:pt x="3239" y="2395"/>
                    <a:pt x="3239" y="2216"/>
                  </a:cubicBezTo>
                  <a:cubicBezTo>
                    <a:pt x="3239" y="2026"/>
                    <a:pt x="3382" y="1883"/>
                    <a:pt x="3549" y="1883"/>
                  </a:cubicBezTo>
                  <a:close/>
                  <a:moveTo>
                    <a:pt x="4811" y="1883"/>
                  </a:moveTo>
                  <a:cubicBezTo>
                    <a:pt x="5097" y="1883"/>
                    <a:pt x="5216" y="2240"/>
                    <a:pt x="5026" y="2431"/>
                  </a:cubicBezTo>
                  <a:cubicBezTo>
                    <a:pt x="4965" y="2491"/>
                    <a:pt x="4890" y="2518"/>
                    <a:pt x="4816" y="2518"/>
                  </a:cubicBezTo>
                  <a:cubicBezTo>
                    <a:pt x="4657" y="2518"/>
                    <a:pt x="4502" y="2395"/>
                    <a:pt x="4502" y="2216"/>
                  </a:cubicBezTo>
                  <a:cubicBezTo>
                    <a:pt x="4478" y="2026"/>
                    <a:pt x="4621" y="1883"/>
                    <a:pt x="4811" y="1883"/>
                  </a:cubicBezTo>
                  <a:close/>
                  <a:moveTo>
                    <a:pt x="2202" y="0"/>
                  </a:moveTo>
                  <a:cubicBezTo>
                    <a:pt x="1001" y="0"/>
                    <a:pt x="1" y="983"/>
                    <a:pt x="1" y="2193"/>
                  </a:cubicBezTo>
                  <a:cubicBezTo>
                    <a:pt x="1" y="3426"/>
                    <a:pt x="1001" y="4409"/>
                    <a:pt x="2202" y="4409"/>
                  </a:cubicBezTo>
                  <a:cubicBezTo>
                    <a:pt x="2230" y="4409"/>
                    <a:pt x="2258" y="4408"/>
                    <a:pt x="2287" y="4407"/>
                  </a:cubicBezTo>
                  <a:lnTo>
                    <a:pt x="4811" y="4407"/>
                  </a:lnTo>
                  <a:cubicBezTo>
                    <a:pt x="4954" y="4407"/>
                    <a:pt x="5097" y="4384"/>
                    <a:pt x="5240" y="4360"/>
                  </a:cubicBezTo>
                  <a:lnTo>
                    <a:pt x="5835" y="4955"/>
                  </a:lnTo>
                  <a:cubicBezTo>
                    <a:pt x="5907" y="5009"/>
                    <a:pt x="6005" y="5035"/>
                    <a:pt x="6100" y="5035"/>
                  </a:cubicBezTo>
                  <a:cubicBezTo>
                    <a:pt x="6131" y="5035"/>
                    <a:pt x="6163" y="5032"/>
                    <a:pt x="6192" y="5027"/>
                  </a:cubicBezTo>
                  <a:cubicBezTo>
                    <a:pt x="6312" y="4955"/>
                    <a:pt x="6383" y="4836"/>
                    <a:pt x="6383" y="4717"/>
                  </a:cubicBezTo>
                  <a:lnTo>
                    <a:pt x="6383" y="3741"/>
                  </a:lnTo>
                  <a:cubicBezTo>
                    <a:pt x="7740" y="2335"/>
                    <a:pt x="6740" y="2"/>
                    <a:pt x="4811" y="2"/>
                  </a:cubicBezTo>
                  <a:lnTo>
                    <a:pt x="2287" y="2"/>
                  </a:lnTo>
                  <a:cubicBezTo>
                    <a:pt x="2258" y="1"/>
                    <a:pt x="2230" y="0"/>
                    <a:pt x="2202" y="0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" name="Google Shape;2967;p87">
            <a:extLst>
              <a:ext uri="{FF2B5EF4-FFF2-40B4-BE49-F238E27FC236}">
                <a16:creationId xmlns:a16="http://schemas.microsoft.com/office/drawing/2014/main" id="{D8F1A64E-0F16-4A51-98F2-741C60150250}"/>
              </a:ext>
            </a:extLst>
          </p:cNvPr>
          <p:cNvSpPr txBox="1">
            <a:spLocks/>
          </p:cNvSpPr>
          <p:nvPr/>
        </p:nvSpPr>
        <p:spPr>
          <a:xfrm flipH="1">
            <a:off x="7334714" y="2905034"/>
            <a:ext cx="1546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000"/>
              </a:spcAft>
              <a:buFont typeface="Questrial"/>
              <a:buNone/>
            </a:pPr>
            <a:r>
              <a:rPr lang="fr-FR" sz="1800" b="1" dirty="0" err="1">
                <a:latin typeface="Gaegu"/>
                <a:ea typeface="Gaegu"/>
              </a:rPr>
              <a:t>Student</a:t>
            </a:r>
            <a:r>
              <a:rPr lang="fr-FR" sz="1800" b="1" dirty="0">
                <a:latin typeface="Gaegu"/>
                <a:ea typeface="Gaegu"/>
              </a:rPr>
              <a:t> </a:t>
            </a:r>
            <a:r>
              <a:rPr lang="fr-FR" sz="1800" b="1" dirty="0" err="1">
                <a:latin typeface="Gaegu"/>
                <a:ea typeface="Gaegu"/>
              </a:rPr>
              <a:t>task</a:t>
            </a:r>
            <a:r>
              <a:rPr lang="fr-FR" sz="1800" b="1" dirty="0">
                <a:latin typeface="Gaegu"/>
                <a:ea typeface="Gaegu"/>
              </a:rPr>
              <a:t> management</a:t>
            </a:r>
          </a:p>
        </p:txBody>
      </p:sp>
      <p:sp>
        <p:nvSpPr>
          <p:cNvPr id="27" name="Google Shape;2968;p87">
            <a:extLst>
              <a:ext uri="{FF2B5EF4-FFF2-40B4-BE49-F238E27FC236}">
                <a16:creationId xmlns:a16="http://schemas.microsoft.com/office/drawing/2014/main" id="{85BB00E4-DB43-4F81-BDCB-D417A760C0C8}"/>
              </a:ext>
            </a:extLst>
          </p:cNvPr>
          <p:cNvSpPr txBox="1">
            <a:spLocks/>
          </p:cNvSpPr>
          <p:nvPr/>
        </p:nvSpPr>
        <p:spPr>
          <a:xfrm>
            <a:off x="7334714" y="2557134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Req 5 </a:t>
            </a:r>
          </a:p>
        </p:txBody>
      </p:sp>
      <p:grpSp>
        <p:nvGrpSpPr>
          <p:cNvPr id="33" name="Google Shape;10192;p133">
            <a:extLst>
              <a:ext uri="{FF2B5EF4-FFF2-40B4-BE49-F238E27FC236}">
                <a16:creationId xmlns:a16="http://schemas.microsoft.com/office/drawing/2014/main" id="{24BAA003-4E30-4069-BB5F-C6143B09A53F}"/>
              </a:ext>
            </a:extLst>
          </p:cNvPr>
          <p:cNvGrpSpPr/>
          <p:nvPr/>
        </p:nvGrpSpPr>
        <p:grpSpPr>
          <a:xfrm>
            <a:off x="6363977" y="1942176"/>
            <a:ext cx="394974" cy="447108"/>
            <a:chOff x="3859600" y="3591950"/>
            <a:chExt cx="296975" cy="296175"/>
          </a:xfrm>
        </p:grpSpPr>
        <p:sp>
          <p:nvSpPr>
            <p:cNvPr id="34" name="Google Shape;10193;p133">
              <a:extLst>
                <a:ext uri="{FF2B5EF4-FFF2-40B4-BE49-F238E27FC236}">
                  <a16:creationId xmlns:a16="http://schemas.microsoft.com/office/drawing/2014/main" id="{AC4EA462-351A-48AC-9332-950E1C2C7AD6}"/>
                </a:ext>
              </a:extLst>
            </p:cNvPr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94;p133">
              <a:extLst>
                <a:ext uri="{FF2B5EF4-FFF2-40B4-BE49-F238E27FC236}">
                  <a16:creationId xmlns:a16="http://schemas.microsoft.com/office/drawing/2014/main" id="{67C289DD-B0FB-48CE-85A4-64418579F828}"/>
                </a:ext>
              </a:extLst>
            </p:cNvPr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95;p133">
              <a:extLst>
                <a:ext uri="{FF2B5EF4-FFF2-40B4-BE49-F238E27FC236}">
                  <a16:creationId xmlns:a16="http://schemas.microsoft.com/office/drawing/2014/main" id="{261762DC-B538-4039-BA06-356787E82178}"/>
                </a:ext>
              </a:extLst>
            </p:cNvPr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9989;p133">
            <a:extLst>
              <a:ext uri="{FF2B5EF4-FFF2-40B4-BE49-F238E27FC236}">
                <a16:creationId xmlns:a16="http://schemas.microsoft.com/office/drawing/2014/main" id="{008BEB51-BFEF-4B8B-9C90-DBC9C8B2240B}"/>
              </a:ext>
            </a:extLst>
          </p:cNvPr>
          <p:cNvGrpSpPr/>
          <p:nvPr/>
        </p:nvGrpSpPr>
        <p:grpSpPr>
          <a:xfrm>
            <a:off x="7885081" y="1942176"/>
            <a:ext cx="475148" cy="454409"/>
            <a:chOff x="946175" y="3619500"/>
            <a:chExt cx="296975" cy="293825"/>
          </a:xfrm>
        </p:grpSpPr>
        <p:sp>
          <p:nvSpPr>
            <p:cNvPr id="38" name="Google Shape;9990;p133">
              <a:extLst>
                <a:ext uri="{FF2B5EF4-FFF2-40B4-BE49-F238E27FC236}">
                  <a16:creationId xmlns:a16="http://schemas.microsoft.com/office/drawing/2014/main" id="{36C92516-6E46-445E-9FAF-721F1A61303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91;p133">
              <a:extLst>
                <a:ext uri="{FF2B5EF4-FFF2-40B4-BE49-F238E27FC236}">
                  <a16:creationId xmlns:a16="http://schemas.microsoft.com/office/drawing/2014/main" id="{58AF3DF8-BF75-437A-A669-8B6009057113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92;p133">
              <a:extLst>
                <a:ext uri="{FF2B5EF4-FFF2-40B4-BE49-F238E27FC236}">
                  <a16:creationId xmlns:a16="http://schemas.microsoft.com/office/drawing/2014/main" id="{FF9CEC57-A428-4CEE-A389-86E28EFB7C3E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93;p133">
              <a:extLst>
                <a:ext uri="{FF2B5EF4-FFF2-40B4-BE49-F238E27FC236}">
                  <a16:creationId xmlns:a16="http://schemas.microsoft.com/office/drawing/2014/main" id="{DC8A3482-51C2-45F8-8005-EF9058D64488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94;p133">
              <a:extLst>
                <a:ext uri="{FF2B5EF4-FFF2-40B4-BE49-F238E27FC236}">
                  <a16:creationId xmlns:a16="http://schemas.microsoft.com/office/drawing/2014/main" id="{0A05E45A-FAE6-4795-AA40-52D003F51F71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95;p133">
              <a:extLst>
                <a:ext uri="{FF2B5EF4-FFF2-40B4-BE49-F238E27FC236}">
                  <a16:creationId xmlns:a16="http://schemas.microsoft.com/office/drawing/2014/main" id="{76707D15-7B2B-4B6C-B4E0-84A3972E99A5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9945;p133">
            <a:extLst>
              <a:ext uri="{FF2B5EF4-FFF2-40B4-BE49-F238E27FC236}">
                <a16:creationId xmlns:a16="http://schemas.microsoft.com/office/drawing/2014/main" id="{A2E2C0E9-8412-4BBF-B2C0-4A890F5DBC58}"/>
              </a:ext>
            </a:extLst>
          </p:cNvPr>
          <p:cNvGrpSpPr/>
          <p:nvPr/>
        </p:nvGrpSpPr>
        <p:grpSpPr>
          <a:xfrm>
            <a:off x="1132673" y="1908470"/>
            <a:ext cx="441818" cy="512400"/>
            <a:chOff x="2423775" y="3226875"/>
            <a:chExt cx="259925" cy="295000"/>
          </a:xfrm>
        </p:grpSpPr>
        <p:sp>
          <p:nvSpPr>
            <p:cNvPr id="45" name="Google Shape;9946;p133">
              <a:extLst>
                <a:ext uri="{FF2B5EF4-FFF2-40B4-BE49-F238E27FC236}">
                  <a16:creationId xmlns:a16="http://schemas.microsoft.com/office/drawing/2014/main" id="{BA6C7F58-770E-449B-9856-B115AC940B7B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47;p133">
              <a:extLst>
                <a:ext uri="{FF2B5EF4-FFF2-40B4-BE49-F238E27FC236}">
                  <a16:creationId xmlns:a16="http://schemas.microsoft.com/office/drawing/2014/main" id="{8B4BA696-4C8A-4B6A-8C23-8616A8D04FB9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48;p133">
              <a:extLst>
                <a:ext uri="{FF2B5EF4-FFF2-40B4-BE49-F238E27FC236}">
                  <a16:creationId xmlns:a16="http://schemas.microsoft.com/office/drawing/2014/main" id="{4F751FDC-2DEF-437C-849B-F8567FAB3BB2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8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Non-Functional Requirements</a:t>
            </a:r>
            <a:endParaRPr dirty="0"/>
          </a:p>
        </p:txBody>
      </p:sp>
      <p:sp>
        <p:nvSpPr>
          <p:cNvPr id="2961" name="Google Shape;2961;p87"/>
          <p:cNvSpPr txBox="1">
            <a:spLocks noGrp="1"/>
          </p:cNvSpPr>
          <p:nvPr>
            <p:ph type="subTitle" idx="1"/>
          </p:nvPr>
        </p:nvSpPr>
        <p:spPr>
          <a:xfrm flipH="1">
            <a:off x="580332" y="2998449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fr-FR" sz="1800" b="1" dirty="0" err="1">
                <a:latin typeface="Gaegu"/>
                <a:ea typeface="Gaegu"/>
              </a:rPr>
              <a:t>security</a:t>
            </a:r>
            <a:endParaRPr sz="1800" b="1" dirty="0">
              <a:latin typeface="Gaegu"/>
              <a:ea typeface="Gaegu"/>
              <a:sym typeface="Gaegu"/>
            </a:endParaRPr>
          </a:p>
        </p:txBody>
      </p:sp>
      <p:sp>
        <p:nvSpPr>
          <p:cNvPr id="2962" name="Google Shape;2962;p87"/>
          <p:cNvSpPr txBox="1">
            <a:spLocks noGrp="1"/>
          </p:cNvSpPr>
          <p:nvPr>
            <p:ph type="title" idx="2"/>
          </p:nvPr>
        </p:nvSpPr>
        <p:spPr>
          <a:xfrm>
            <a:off x="580483" y="2525600"/>
            <a:ext cx="15465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 1</a:t>
            </a:r>
            <a:endParaRPr dirty="0"/>
          </a:p>
        </p:txBody>
      </p:sp>
      <p:sp>
        <p:nvSpPr>
          <p:cNvPr id="2963" name="Google Shape;2963;p87"/>
          <p:cNvSpPr txBox="1">
            <a:spLocks noGrp="1"/>
          </p:cNvSpPr>
          <p:nvPr>
            <p:ph type="subTitle" idx="3"/>
          </p:nvPr>
        </p:nvSpPr>
        <p:spPr>
          <a:xfrm flipH="1">
            <a:off x="4104381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fr-FR" sz="1800" b="1" dirty="0">
                <a:latin typeface="Gaegu"/>
                <a:ea typeface="Gaegu"/>
              </a:rPr>
              <a:t>Performance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4" name="Google Shape;2964;p87"/>
          <p:cNvSpPr txBox="1">
            <a:spLocks noGrp="1"/>
          </p:cNvSpPr>
          <p:nvPr>
            <p:ph type="title" idx="4"/>
          </p:nvPr>
        </p:nvSpPr>
        <p:spPr>
          <a:xfrm>
            <a:off x="4104381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3 </a:t>
            </a:r>
            <a:endParaRPr dirty="0"/>
          </a:p>
        </p:txBody>
      </p:sp>
      <p:sp>
        <p:nvSpPr>
          <p:cNvPr id="2965" name="Google Shape;2965;p87"/>
          <p:cNvSpPr txBox="1">
            <a:spLocks noGrp="1"/>
          </p:cNvSpPr>
          <p:nvPr>
            <p:ph type="subTitle" idx="5"/>
          </p:nvPr>
        </p:nvSpPr>
        <p:spPr>
          <a:xfrm flipH="1">
            <a:off x="2410097" y="2873450"/>
            <a:ext cx="1605735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fr-FR" sz="1800" b="1" dirty="0" err="1">
                <a:latin typeface="Gaegu"/>
                <a:ea typeface="Gaegu"/>
              </a:rPr>
              <a:t>maintainability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6" name="Google Shape;2966;p87"/>
          <p:cNvSpPr txBox="1">
            <a:spLocks noGrp="1"/>
          </p:cNvSpPr>
          <p:nvPr>
            <p:ph type="title" idx="6"/>
          </p:nvPr>
        </p:nvSpPr>
        <p:spPr>
          <a:xfrm>
            <a:off x="2469332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2</a:t>
            </a:r>
            <a:endParaRPr dirty="0"/>
          </a:p>
        </p:txBody>
      </p:sp>
      <p:sp>
        <p:nvSpPr>
          <p:cNvPr id="2967" name="Google Shape;2967;p87"/>
          <p:cNvSpPr txBox="1">
            <a:spLocks noGrp="1"/>
          </p:cNvSpPr>
          <p:nvPr>
            <p:ph type="subTitle" idx="7"/>
          </p:nvPr>
        </p:nvSpPr>
        <p:spPr>
          <a:xfrm flipH="1">
            <a:off x="5788214" y="2873450"/>
            <a:ext cx="15465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fr-FR" sz="1800" b="1" dirty="0" err="1">
                <a:latin typeface="Gaegu"/>
                <a:ea typeface="Gaegu"/>
              </a:rPr>
              <a:t>usability</a:t>
            </a:r>
            <a:endParaRPr sz="1800" b="1" dirty="0">
              <a:latin typeface="Gaegu"/>
              <a:ea typeface="Gaegu"/>
            </a:endParaRPr>
          </a:p>
        </p:txBody>
      </p:sp>
      <p:sp>
        <p:nvSpPr>
          <p:cNvPr id="2968" name="Google Shape;2968;p87"/>
          <p:cNvSpPr txBox="1">
            <a:spLocks noGrp="1"/>
          </p:cNvSpPr>
          <p:nvPr>
            <p:ph type="title" idx="8"/>
          </p:nvPr>
        </p:nvSpPr>
        <p:spPr>
          <a:xfrm>
            <a:off x="5788214" y="2525550"/>
            <a:ext cx="1546500" cy="3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</a:t>
            </a:r>
            <a:r>
              <a:rPr lang="en" dirty="0"/>
              <a:t>eq 4 </a:t>
            </a:r>
            <a:endParaRPr dirty="0"/>
          </a:p>
        </p:txBody>
      </p:sp>
      <p:grpSp>
        <p:nvGrpSpPr>
          <p:cNvPr id="15" name="Google Shape;12332;p140">
            <a:extLst>
              <a:ext uri="{FF2B5EF4-FFF2-40B4-BE49-F238E27FC236}">
                <a16:creationId xmlns:a16="http://schemas.microsoft.com/office/drawing/2014/main" id="{B2D767D5-FDA8-4355-89B3-B8182A862172}"/>
              </a:ext>
            </a:extLst>
          </p:cNvPr>
          <p:cNvGrpSpPr/>
          <p:nvPr/>
        </p:nvGrpSpPr>
        <p:grpSpPr>
          <a:xfrm>
            <a:off x="1187517" y="1848524"/>
            <a:ext cx="346089" cy="512400"/>
            <a:chOff x="5157000" y="2795875"/>
            <a:chExt cx="173275" cy="265400"/>
          </a:xfrm>
        </p:grpSpPr>
        <p:sp>
          <p:nvSpPr>
            <p:cNvPr id="16" name="Google Shape;12333;p140">
              <a:extLst>
                <a:ext uri="{FF2B5EF4-FFF2-40B4-BE49-F238E27FC236}">
                  <a16:creationId xmlns:a16="http://schemas.microsoft.com/office/drawing/2014/main" id="{45D82671-8754-47A1-8BB2-19EE05640385}"/>
                </a:ext>
              </a:extLst>
            </p:cNvPr>
            <p:cNvSpPr/>
            <p:nvPr/>
          </p:nvSpPr>
          <p:spPr>
            <a:xfrm>
              <a:off x="5157000" y="2903025"/>
              <a:ext cx="173275" cy="158250"/>
            </a:xfrm>
            <a:custGeom>
              <a:avLst/>
              <a:gdLst/>
              <a:ahLst/>
              <a:cxnLst/>
              <a:rect l="l" t="t" r="r" b="b"/>
              <a:pathLst>
                <a:path w="6931" h="6330" extrusionOk="0">
                  <a:moveTo>
                    <a:pt x="4096" y="1882"/>
                  </a:moveTo>
                  <a:cubicBezTo>
                    <a:pt x="4477" y="1930"/>
                    <a:pt x="4477" y="2477"/>
                    <a:pt x="4096" y="2525"/>
                  </a:cubicBezTo>
                  <a:lnTo>
                    <a:pt x="3787" y="2525"/>
                  </a:lnTo>
                  <a:lnTo>
                    <a:pt x="3787" y="4097"/>
                  </a:lnTo>
                  <a:cubicBezTo>
                    <a:pt x="3763" y="4287"/>
                    <a:pt x="3614" y="4383"/>
                    <a:pt x="3468" y="4383"/>
                  </a:cubicBezTo>
                  <a:cubicBezTo>
                    <a:pt x="3322" y="4383"/>
                    <a:pt x="3180" y="4287"/>
                    <a:pt x="3168" y="4097"/>
                  </a:cubicBezTo>
                  <a:lnTo>
                    <a:pt x="3168" y="2525"/>
                  </a:lnTo>
                  <a:lnTo>
                    <a:pt x="2834" y="2525"/>
                  </a:lnTo>
                  <a:cubicBezTo>
                    <a:pt x="2453" y="2477"/>
                    <a:pt x="2453" y="1930"/>
                    <a:pt x="2834" y="1882"/>
                  </a:cubicBezTo>
                  <a:close/>
                  <a:moveTo>
                    <a:pt x="310" y="1"/>
                  </a:moveTo>
                  <a:cubicBezTo>
                    <a:pt x="143" y="1"/>
                    <a:pt x="0" y="144"/>
                    <a:pt x="24" y="310"/>
                  </a:cubicBezTo>
                  <a:lnTo>
                    <a:pt x="24" y="5383"/>
                  </a:lnTo>
                  <a:cubicBezTo>
                    <a:pt x="24" y="5502"/>
                    <a:pt x="72" y="5597"/>
                    <a:pt x="191" y="5669"/>
                  </a:cubicBezTo>
                  <a:cubicBezTo>
                    <a:pt x="1239" y="6109"/>
                    <a:pt x="2352" y="6329"/>
                    <a:pt x="3468" y="6329"/>
                  </a:cubicBezTo>
                  <a:cubicBezTo>
                    <a:pt x="4585" y="6329"/>
                    <a:pt x="5704" y="6109"/>
                    <a:pt x="6764" y="5669"/>
                  </a:cubicBezTo>
                  <a:cubicBezTo>
                    <a:pt x="6859" y="5597"/>
                    <a:pt x="6930" y="5502"/>
                    <a:pt x="6930" y="5383"/>
                  </a:cubicBezTo>
                  <a:lnTo>
                    <a:pt x="6930" y="310"/>
                  </a:lnTo>
                  <a:cubicBezTo>
                    <a:pt x="6930" y="144"/>
                    <a:pt x="6787" y="1"/>
                    <a:pt x="6621" y="1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Google Shape;12334;p140">
              <a:extLst>
                <a:ext uri="{FF2B5EF4-FFF2-40B4-BE49-F238E27FC236}">
                  <a16:creationId xmlns:a16="http://schemas.microsoft.com/office/drawing/2014/main" id="{7670C385-7703-4596-B3F3-F52A35200A04}"/>
                </a:ext>
              </a:extLst>
            </p:cNvPr>
            <p:cNvSpPr/>
            <p:nvPr/>
          </p:nvSpPr>
          <p:spPr>
            <a:xfrm>
              <a:off x="5173075" y="2795875"/>
              <a:ext cx="141125" cy="91700"/>
            </a:xfrm>
            <a:custGeom>
              <a:avLst/>
              <a:gdLst/>
              <a:ahLst/>
              <a:cxnLst/>
              <a:rect l="l" t="t" r="r" b="b"/>
              <a:pathLst>
                <a:path w="5645" h="3668" extrusionOk="0">
                  <a:moveTo>
                    <a:pt x="2810" y="0"/>
                  </a:moveTo>
                  <a:cubicBezTo>
                    <a:pt x="1310" y="0"/>
                    <a:pt x="48" y="1191"/>
                    <a:pt x="0" y="2715"/>
                  </a:cubicBezTo>
                  <a:lnTo>
                    <a:pt x="0" y="3668"/>
                  </a:lnTo>
                  <a:lnTo>
                    <a:pt x="1239" y="3668"/>
                  </a:lnTo>
                  <a:lnTo>
                    <a:pt x="1239" y="2715"/>
                  </a:lnTo>
                  <a:cubicBezTo>
                    <a:pt x="1215" y="1810"/>
                    <a:pt x="1929" y="1072"/>
                    <a:pt x="2810" y="1072"/>
                  </a:cubicBezTo>
                  <a:cubicBezTo>
                    <a:pt x="3715" y="1072"/>
                    <a:pt x="4430" y="1810"/>
                    <a:pt x="4382" y="2715"/>
                  </a:cubicBezTo>
                  <a:lnTo>
                    <a:pt x="4382" y="3668"/>
                  </a:lnTo>
                  <a:lnTo>
                    <a:pt x="5644" y="3668"/>
                  </a:lnTo>
                  <a:lnTo>
                    <a:pt x="5644" y="2715"/>
                  </a:lnTo>
                  <a:cubicBezTo>
                    <a:pt x="5573" y="1191"/>
                    <a:pt x="4335" y="0"/>
                    <a:pt x="2810" y="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" name="Google Shape;2967;p87">
            <a:extLst>
              <a:ext uri="{FF2B5EF4-FFF2-40B4-BE49-F238E27FC236}">
                <a16:creationId xmlns:a16="http://schemas.microsoft.com/office/drawing/2014/main" id="{D8F1A64E-0F16-4A51-98F2-741C60150250}"/>
              </a:ext>
            </a:extLst>
          </p:cNvPr>
          <p:cNvSpPr txBox="1">
            <a:spLocks/>
          </p:cNvSpPr>
          <p:nvPr/>
        </p:nvSpPr>
        <p:spPr>
          <a:xfrm flipH="1">
            <a:off x="7334714" y="2905034"/>
            <a:ext cx="1546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●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○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Char char="■"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000"/>
              </a:spcAft>
              <a:buFont typeface="Questrial"/>
              <a:buNone/>
            </a:pPr>
            <a:r>
              <a:rPr lang="fr-FR" sz="1800" b="1" dirty="0" err="1">
                <a:latin typeface="Gaegu"/>
                <a:ea typeface="Gaegu"/>
              </a:rPr>
              <a:t>scalability</a:t>
            </a:r>
            <a:endParaRPr lang="fr-FR" sz="1800" b="1" dirty="0">
              <a:latin typeface="Gaegu"/>
              <a:ea typeface="Gaegu"/>
            </a:endParaRPr>
          </a:p>
        </p:txBody>
      </p:sp>
      <p:sp>
        <p:nvSpPr>
          <p:cNvPr id="27" name="Google Shape;2968;p87">
            <a:extLst>
              <a:ext uri="{FF2B5EF4-FFF2-40B4-BE49-F238E27FC236}">
                <a16:creationId xmlns:a16="http://schemas.microsoft.com/office/drawing/2014/main" id="{85BB00E4-DB43-4F81-BDCB-D417A760C0C8}"/>
              </a:ext>
            </a:extLst>
          </p:cNvPr>
          <p:cNvSpPr txBox="1">
            <a:spLocks/>
          </p:cNvSpPr>
          <p:nvPr/>
        </p:nvSpPr>
        <p:spPr>
          <a:xfrm>
            <a:off x="7334714" y="2557134"/>
            <a:ext cx="154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/>
              <a:t>Req 4 </a:t>
            </a:r>
            <a:endParaRPr lang="fr-FR" dirty="0"/>
          </a:p>
        </p:txBody>
      </p:sp>
      <p:grpSp>
        <p:nvGrpSpPr>
          <p:cNvPr id="33" name="Google Shape;10192;p133">
            <a:extLst>
              <a:ext uri="{FF2B5EF4-FFF2-40B4-BE49-F238E27FC236}">
                <a16:creationId xmlns:a16="http://schemas.microsoft.com/office/drawing/2014/main" id="{24BAA003-4E30-4069-BB5F-C6143B09A53F}"/>
              </a:ext>
            </a:extLst>
          </p:cNvPr>
          <p:cNvGrpSpPr/>
          <p:nvPr/>
        </p:nvGrpSpPr>
        <p:grpSpPr>
          <a:xfrm>
            <a:off x="6363977" y="1942176"/>
            <a:ext cx="394974" cy="447108"/>
            <a:chOff x="3859600" y="3591950"/>
            <a:chExt cx="296975" cy="296175"/>
          </a:xfrm>
        </p:grpSpPr>
        <p:sp>
          <p:nvSpPr>
            <p:cNvPr id="34" name="Google Shape;10193;p133">
              <a:extLst>
                <a:ext uri="{FF2B5EF4-FFF2-40B4-BE49-F238E27FC236}">
                  <a16:creationId xmlns:a16="http://schemas.microsoft.com/office/drawing/2014/main" id="{AC4EA462-351A-48AC-9332-950E1C2C7AD6}"/>
                </a:ext>
              </a:extLst>
            </p:cNvPr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94;p133">
              <a:extLst>
                <a:ext uri="{FF2B5EF4-FFF2-40B4-BE49-F238E27FC236}">
                  <a16:creationId xmlns:a16="http://schemas.microsoft.com/office/drawing/2014/main" id="{67C289DD-B0FB-48CE-85A4-64418579F828}"/>
                </a:ext>
              </a:extLst>
            </p:cNvPr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95;p133">
              <a:extLst>
                <a:ext uri="{FF2B5EF4-FFF2-40B4-BE49-F238E27FC236}">
                  <a16:creationId xmlns:a16="http://schemas.microsoft.com/office/drawing/2014/main" id="{261762DC-B538-4039-BA06-356787E82178}"/>
                </a:ext>
              </a:extLst>
            </p:cNvPr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9989;p133">
            <a:extLst>
              <a:ext uri="{FF2B5EF4-FFF2-40B4-BE49-F238E27FC236}">
                <a16:creationId xmlns:a16="http://schemas.microsoft.com/office/drawing/2014/main" id="{008BEB51-BFEF-4B8B-9C90-DBC9C8B2240B}"/>
              </a:ext>
            </a:extLst>
          </p:cNvPr>
          <p:cNvGrpSpPr/>
          <p:nvPr/>
        </p:nvGrpSpPr>
        <p:grpSpPr>
          <a:xfrm>
            <a:off x="7885081" y="1942176"/>
            <a:ext cx="475148" cy="454409"/>
            <a:chOff x="946175" y="3619500"/>
            <a:chExt cx="296975" cy="293825"/>
          </a:xfrm>
        </p:grpSpPr>
        <p:sp>
          <p:nvSpPr>
            <p:cNvPr id="38" name="Google Shape;9990;p133">
              <a:extLst>
                <a:ext uri="{FF2B5EF4-FFF2-40B4-BE49-F238E27FC236}">
                  <a16:creationId xmlns:a16="http://schemas.microsoft.com/office/drawing/2014/main" id="{36C92516-6E46-445E-9FAF-721F1A61303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91;p133">
              <a:extLst>
                <a:ext uri="{FF2B5EF4-FFF2-40B4-BE49-F238E27FC236}">
                  <a16:creationId xmlns:a16="http://schemas.microsoft.com/office/drawing/2014/main" id="{58AF3DF8-BF75-437A-A669-8B6009057113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92;p133">
              <a:extLst>
                <a:ext uri="{FF2B5EF4-FFF2-40B4-BE49-F238E27FC236}">
                  <a16:creationId xmlns:a16="http://schemas.microsoft.com/office/drawing/2014/main" id="{FF9CEC57-A428-4CEE-A389-86E28EFB7C3E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93;p133">
              <a:extLst>
                <a:ext uri="{FF2B5EF4-FFF2-40B4-BE49-F238E27FC236}">
                  <a16:creationId xmlns:a16="http://schemas.microsoft.com/office/drawing/2014/main" id="{DC8A3482-51C2-45F8-8005-EF9058D64488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94;p133">
              <a:extLst>
                <a:ext uri="{FF2B5EF4-FFF2-40B4-BE49-F238E27FC236}">
                  <a16:creationId xmlns:a16="http://schemas.microsoft.com/office/drawing/2014/main" id="{0A05E45A-FAE6-4795-AA40-52D003F51F71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95;p133">
              <a:extLst>
                <a:ext uri="{FF2B5EF4-FFF2-40B4-BE49-F238E27FC236}">
                  <a16:creationId xmlns:a16="http://schemas.microsoft.com/office/drawing/2014/main" id="{76707D15-7B2B-4B6C-B4E0-84A3972E99A5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1833;p137">
            <a:extLst>
              <a:ext uri="{FF2B5EF4-FFF2-40B4-BE49-F238E27FC236}">
                <a16:creationId xmlns:a16="http://schemas.microsoft.com/office/drawing/2014/main" id="{CA41619A-E6C7-43D4-A02B-8E9FABCBE26C}"/>
              </a:ext>
            </a:extLst>
          </p:cNvPr>
          <p:cNvGrpSpPr/>
          <p:nvPr/>
        </p:nvGrpSpPr>
        <p:grpSpPr>
          <a:xfrm>
            <a:off x="3050262" y="1899357"/>
            <a:ext cx="423079" cy="423043"/>
            <a:chOff x="-4478975" y="3251700"/>
            <a:chExt cx="293825" cy="293800"/>
          </a:xfrm>
        </p:grpSpPr>
        <p:sp>
          <p:nvSpPr>
            <p:cNvPr id="49" name="Google Shape;11834;p137">
              <a:extLst>
                <a:ext uri="{FF2B5EF4-FFF2-40B4-BE49-F238E27FC236}">
                  <a16:creationId xmlns:a16="http://schemas.microsoft.com/office/drawing/2014/main" id="{68682B29-4F8D-4121-8E8E-FC00AB50D897}"/>
                </a:ext>
              </a:extLst>
            </p:cNvPr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835;p137">
              <a:extLst>
                <a:ext uri="{FF2B5EF4-FFF2-40B4-BE49-F238E27FC236}">
                  <a16:creationId xmlns:a16="http://schemas.microsoft.com/office/drawing/2014/main" id="{66322E6C-2B16-4E0F-A245-40462AEA3AD3}"/>
                </a:ext>
              </a:extLst>
            </p:cNvPr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36;p137">
              <a:extLst>
                <a:ext uri="{FF2B5EF4-FFF2-40B4-BE49-F238E27FC236}">
                  <a16:creationId xmlns:a16="http://schemas.microsoft.com/office/drawing/2014/main" id="{588A533B-4876-4A46-8C05-99E21B759BFD}"/>
                </a:ext>
              </a:extLst>
            </p:cNvPr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2970;p87">
            <a:extLst>
              <a:ext uri="{FF2B5EF4-FFF2-40B4-BE49-F238E27FC236}">
                <a16:creationId xmlns:a16="http://schemas.microsoft.com/office/drawing/2014/main" id="{03463946-ACF1-4EA7-8F06-85CC9E0AAAC1}"/>
              </a:ext>
            </a:extLst>
          </p:cNvPr>
          <p:cNvSpPr/>
          <p:nvPr/>
        </p:nvSpPr>
        <p:spPr>
          <a:xfrm>
            <a:off x="4581604" y="1824128"/>
            <a:ext cx="507597" cy="534576"/>
          </a:xfrm>
          <a:custGeom>
            <a:avLst/>
            <a:gdLst/>
            <a:ahLst/>
            <a:cxnLst/>
            <a:rect l="l" t="t" r="r" b="b"/>
            <a:pathLst>
              <a:path w="22408" h="23599" extrusionOk="0">
                <a:moveTo>
                  <a:pt x="10753" y="15813"/>
                </a:moveTo>
                <a:cubicBezTo>
                  <a:pt x="10808" y="15874"/>
                  <a:pt x="10843" y="15951"/>
                  <a:pt x="10852" y="16033"/>
                </a:cubicBezTo>
                <a:cubicBezTo>
                  <a:pt x="11143" y="18615"/>
                  <a:pt x="9921" y="21036"/>
                  <a:pt x="7377" y="21874"/>
                </a:cubicBezTo>
                <a:cubicBezTo>
                  <a:pt x="7054" y="21981"/>
                  <a:pt x="6790" y="21618"/>
                  <a:pt x="6943" y="21333"/>
                </a:cubicBezTo>
                <a:cubicBezTo>
                  <a:pt x="7130" y="20985"/>
                  <a:pt x="7247" y="20566"/>
                  <a:pt x="7197" y="20168"/>
                </a:cubicBezTo>
                <a:cubicBezTo>
                  <a:pt x="6185" y="21694"/>
                  <a:pt x="4047" y="22316"/>
                  <a:pt x="2303" y="22205"/>
                </a:cubicBezTo>
                <a:cubicBezTo>
                  <a:pt x="1939" y="22190"/>
                  <a:pt x="1809" y="21715"/>
                  <a:pt x="2115" y="21515"/>
                </a:cubicBezTo>
                <a:cubicBezTo>
                  <a:pt x="2894" y="20983"/>
                  <a:pt x="3443" y="20369"/>
                  <a:pt x="3758" y="19573"/>
                </a:cubicBezTo>
                <a:cubicBezTo>
                  <a:pt x="3626" y="19870"/>
                  <a:pt x="3165" y="19835"/>
                  <a:pt x="3062" y="19512"/>
                </a:cubicBezTo>
                <a:cubicBezTo>
                  <a:pt x="2769" y="18609"/>
                  <a:pt x="2800" y="17632"/>
                  <a:pt x="3150" y="16750"/>
                </a:cubicBezTo>
                <a:cubicBezTo>
                  <a:pt x="3858" y="14947"/>
                  <a:pt x="5696" y="13738"/>
                  <a:pt x="7622" y="13738"/>
                </a:cubicBezTo>
                <a:cubicBezTo>
                  <a:pt x="7851" y="13738"/>
                  <a:pt x="8004" y="13925"/>
                  <a:pt x="7989" y="14139"/>
                </a:cubicBezTo>
                <a:cubicBezTo>
                  <a:pt x="8396" y="15084"/>
                  <a:pt x="9418" y="15459"/>
                  <a:pt x="10361" y="15658"/>
                </a:cubicBezTo>
                <a:cubicBezTo>
                  <a:pt x="9967" y="15484"/>
                  <a:pt x="9594" y="15266"/>
                  <a:pt x="9249" y="15010"/>
                </a:cubicBezTo>
                <a:cubicBezTo>
                  <a:pt x="8352" y="14344"/>
                  <a:pt x="7652" y="13409"/>
                  <a:pt x="7379" y="12315"/>
                </a:cubicBezTo>
                <a:cubicBezTo>
                  <a:pt x="7379" y="12311"/>
                  <a:pt x="7377" y="12305"/>
                  <a:pt x="7377" y="12301"/>
                </a:cubicBezTo>
                <a:cubicBezTo>
                  <a:pt x="7371" y="12273"/>
                  <a:pt x="7367" y="12246"/>
                  <a:pt x="7367" y="12219"/>
                </a:cubicBezTo>
                <a:lnTo>
                  <a:pt x="7367" y="12037"/>
                </a:lnTo>
                <a:cubicBezTo>
                  <a:pt x="5263" y="12340"/>
                  <a:pt x="3567" y="13254"/>
                  <a:pt x="1704" y="14250"/>
                </a:cubicBezTo>
                <a:cubicBezTo>
                  <a:pt x="1557" y="14331"/>
                  <a:pt x="1373" y="14306"/>
                  <a:pt x="1253" y="14185"/>
                </a:cubicBezTo>
                <a:cubicBezTo>
                  <a:pt x="887" y="13801"/>
                  <a:pt x="541" y="13397"/>
                  <a:pt x="153" y="13032"/>
                </a:cubicBezTo>
                <a:cubicBezTo>
                  <a:pt x="4" y="12892"/>
                  <a:pt x="0" y="12628"/>
                  <a:pt x="159" y="12491"/>
                </a:cubicBezTo>
                <a:cubicBezTo>
                  <a:pt x="415" y="12273"/>
                  <a:pt x="658" y="12030"/>
                  <a:pt x="893" y="11791"/>
                </a:cubicBezTo>
                <a:cubicBezTo>
                  <a:pt x="1218" y="11462"/>
                  <a:pt x="1534" y="11127"/>
                  <a:pt x="1847" y="10787"/>
                </a:cubicBezTo>
                <a:cubicBezTo>
                  <a:pt x="2614" y="9964"/>
                  <a:pt x="3366" y="9126"/>
                  <a:pt x="4127" y="8294"/>
                </a:cubicBezTo>
                <a:cubicBezTo>
                  <a:pt x="5026" y="7304"/>
                  <a:pt x="5937" y="6307"/>
                  <a:pt x="6889" y="5370"/>
                </a:cubicBezTo>
                <a:cubicBezTo>
                  <a:pt x="7264" y="5001"/>
                  <a:pt x="8278" y="3999"/>
                  <a:pt x="8796" y="3899"/>
                </a:cubicBezTo>
                <a:cubicBezTo>
                  <a:pt x="9911" y="3683"/>
                  <a:pt x="11233" y="3689"/>
                  <a:pt x="12380" y="3702"/>
                </a:cubicBezTo>
                <a:cubicBezTo>
                  <a:pt x="13427" y="2648"/>
                  <a:pt x="14618" y="1721"/>
                  <a:pt x="16020" y="1191"/>
                </a:cubicBezTo>
                <a:cubicBezTo>
                  <a:pt x="17883" y="483"/>
                  <a:pt x="19882" y="277"/>
                  <a:pt x="21842" y="5"/>
                </a:cubicBezTo>
                <a:cubicBezTo>
                  <a:pt x="21875" y="1"/>
                  <a:pt x="21911" y="1"/>
                  <a:pt x="21947" y="5"/>
                </a:cubicBezTo>
                <a:cubicBezTo>
                  <a:pt x="22169" y="24"/>
                  <a:pt x="22328" y="225"/>
                  <a:pt x="22294" y="445"/>
                </a:cubicBezTo>
                <a:cubicBezTo>
                  <a:pt x="22282" y="1189"/>
                  <a:pt x="22359" y="1950"/>
                  <a:pt x="22380" y="2694"/>
                </a:cubicBezTo>
                <a:cubicBezTo>
                  <a:pt x="22408" y="3620"/>
                  <a:pt x="22366" y="4534"/>
                  <a:pt x="22160" y="5439"/>
                </a:cubicBezTo>
                <a:cubicBezTo>
                  <a:pt x="21819" y="6929"/>
                  <a:pt x="21217" y="8243"/>
                  <a:pt x="20255" y="9434"/>
                </a:cubicBezTo>
                <a:cubicBezTo>
                  <a:pt x="20255" y="9436"/>
                  <a:pt x="20255" y="9438"/>
                  <a:pt x="20255" y="9438"/>
                </a:cubicBezTo>
                <a:cubicBezTo>
                  <a:pt x="20392" y="10033"/>
                  <a:pt x="20524" y="10628"/>
                  <a:pt x="20633" y="11228"/>
                </a:cubicBezTo>
                <a:cubicBezTo>
                  <a:pt x="20744" y="11835"/>
                  <a:pt x="20840" y="12472"/>
                  <a:pt x="20855" y="13091"/>
                </a:cubicBezTo>
                <a:cubicBezTo>
                  <a:pt x="20878" y="14080"/>
                  <a:pt x="18220" y="17865"/>
                  <a:pt x="17602" y="18753"/>
                </a:cubicBezTo>
                <a:cubicBezTo>
                  <a:pt x="16523" y="20310"/>
                  <a:pt x="15406" y="21836"/>
                  <a:pt x="14299" y="23374"/>
                </a:cubicBezTo>
                <a:cubicBezTo>
                  <a:pt x="14197" y="23550"/>
                  <a:pt x="13945" y="23599"/>
                  <a:pt x="13780" y="23485"/>
                </a:cubicBezTo>
                <a:cubicBezTo>
                  <a:pt x="13339" y="23184"/>
                  <a:pt x="12870" y="22932"/>
                  <a:pt x="12417" y="22656"/>
                </a:cubicBezTo>
                <a:cubicBezTo>
                  <a:pt x="12273" y="22565"/>
                  <a:pt x="12208" y="22392"/>
                  <a:pt x="12258" y="22230"/>
                </a:cubicBezTo>
                <a:cubicBezTo>
                  <a:pt x="12836" y="20191"/>
                  <a:pt x="13214" y="18206"/>
                  <a:pt x="13059" y="16094"/>
                </a:cubicBezTo>
                <a:lnTo>
                  <a:pt x="13048" y="16102"/>
                </a:lnTo>
                <a:cubicBezTo>
                  <a:pt x="12958" y="16182"/>
                  <a:pt x="12836" y="16215"/>
                  <a:pt x="12719" y="16188"/>
                </a:cubicBezTo>
                <a:cubicBezTo>
                  <a:pt x="12048" y="16169"/>
                  <a:pt x="11384" y="16044"/>
                  <a:pt x="10751" y="15815"/>
                </a:cubicBezTo>
                <a:close/>
                <a:moveTo>
                  <a:pt x="3772" y="19541"/>
                </a:moveTo>
                <a:cubicBezTo>
                  <a:pt x="3825" y="19399"/>
                  <a:pt x="3871" y="19254"/>
                  <a:pt x="3911" y="19108"/>
                </a:cubicBezTo>
                <a:cubicBezTo>
                  <a:pt x="3844" y="19225"/>
                  <a:pt x="3802" y="19353"/>
                  <a:pt x="3785" y="19485"/>
                </a:cubicBezTo>
                <a:cubicBezTo>
                  <a:pt x="3785" y="19489"/>
                  <a:pt x="3785" y="19493"/>
                  <a:pt x="3783" y="19497"/>
                </a:cubicBezTo>
                <a:cubicBezTo>
                  <a:pt x="3779" y="19512"/>
                  <a:pt x="3777" y="19527"/>
                  <a:pt x="3772" y="19541"/>
                </a:cubicBezTo>
                <a:close/>
                <a:moveTo>
                  <a:pt x="21536" y="4701"/>
                </a:moveTo>
                <a:cubicBezTo>
                  <a:pt x="20213" y="4339"/>
                  <a:pt x="18233" y="2606"/>
                  <a:pt x="17462" y="1493"/>
                </a:cubicBezTo>
                <a:cubicBezTo>
                  <a:pt x="17273" y="1545"/>
                  <a:pt x="17087" y="1602"/>
                  <a:pt x="16902" y="1665"/>
                </a:cubicBezTo>
                <a:cubicBezTo>
                  <a:pt x="15362" y="2189"/>
                  <a:pt x="14037" y="3054"/>
                  <a:pt x="12910" y="4228"/>
                </a:cubicBezTo>
                <a:cubicBezTo>
                  <a:pt x="11529" y="5666"/>
                  <a:pt x="10039" y="7185"/>
                  <a:pt x="9062" y="8943"/>
                </a:cubicBezTo>
                <a:cubicBezTo>
                  <a:pt x="9408" y="10400"/>
                  <a:pt x="13329" y="13066"/>
                  <a:pt x="14744" y="13749"/>
                </a:cubicBezTo>
                <a:cubicBezTo>
                  <a:pt x="15081" y="13483"/>
                  <a:pt x="15418" y="13216"/>
                  <a:pt x="15752" y="12946"/>
                </a:cubicBezTo>
                <a:cubicBezTo>
                  <a:pt x="16364" y="12445"/>
                  <a:pt x="16957" y="11932"/>
                  <a:pt x="17520" y="11376"/>
                </a:cubicBezTo>
                <a:cubicBezTo>
                  <a:pt x="18210" y="10695"/>
                  <a:pt x="18862" y="9972"/>
                  <a:pt x="19469" y="9216"/>
                </a:cubicBezTo>
                <a:cubicBezTo>
                  <a:pt x="20547" y="7885"/>
                  <a:pt x="21299" y="6403"/>
                  <a:pt x="21536" y="4704"/>
                </a:cubicBezTo>
                <a:close/>
                <a:moveTo>
                  <a:pt x="15064" y="5877"/>
                </a:moveTo>
                <a:cubicBezTo>
                  <a:pt x="14876" y="6060"/>
                  <a:pt x="14693" y="6254"/>
                  <a:pt x="14511" y="6445"/>
                </a:cubicBezTo>
                <a:cubicBezTo>
                  <a:pt x="14222" y="6749"/>
                  <a:pt x="13937" y="7055"/>
                  <a:pt x="13652" y="7363"/>
                </a:cubicBezTo>
                <a:cubicBezTo>
                  <a:pt x="13358" y="7684"/>
                  <a:pt x="13063" y="8009"/>
                  <a:pt x="12776" y="8335"/>
                </a:cubicBezTo>
                <a:cubicBezTo>
                  <a:pt x="12604" y="8532"/>
                  <a:pt x="12390" y="8765"/>
                  <a:pt x="12243" y="8981"/>
                </a:cubicBezTo>
                <a:cubicBezTo>
                  <a:pt x="11902" y="9488"/>
                  <a:pt x="12501" y="10272"/>
                  <a:pt x="12830" y="10632"/>
                </a:cubicBezTo>
                <a:cubicBezTo>
                  <a:pt x="13061" y="10886"/>
                  <a:pt x="13342" y="11144"/>
                  <a:pt x="13631" y="11326"/>
                </a:cubicBezTo>
                <a:cubicBezTo>
                  <a:pt x="13819" y="11446"/>
                  <a:pt x="14159" y="11628"/>
                  <a:pt x="14362" y="11446"/>
                </a:cubicBezTo>
                <a:cubicBezTo>
                  <a:pt x="15525" y="10352"/>
                  <a:pt x="16623" y="9232"/>
                  <a:pt x="17606" y="7977"/>
                </a:cubicBezTo>
                <a:cubicBezTo>
                  <a:pt x="18007" y="7755"/>
                  <a:pt x="18336" y="7418"/>
                  <a:pt x="18547" y="7011"/>
                </a:cubicBezTo>
                <a:cubicBezTo>
                  <a:pt x="18925" y="6288"/>
                  <a:pt x="18765" y="5163"/>
                  <a:pt x="18260" y="4538"/>
                </a:cubicBezTo>
                <a:cubicBezTo>
                  <a:pt x="18241" y="4502"/>
                  <a:pt x="18216" y="4469"/>
                  <a:pt x="18187" y="4440"/>
                </a:cubicBezTo>
                <a:cubicBezTo>
                  <a:pt x="17948" y="4209"/>
                  <a:pt x="17655" y="4062"/>
                  <a:pt x="17319" y="4037"/>
                </a:cubicBezTo>
                <a:cubicBezTo>
                  <a:pt x="16567" y="3981"/>
                  <a:pt x="15859" y="4536"/>
                  <a:pt x="15448" y="5121"/>
                </a:cubicBezTo>
                <a:cubicBezTo>
                  <a:pt x="15284" y="5351"/>
                  <a:pt x="15154" y="5607"/>
                  <a:pt x="15064" y="5877"/>
                </a:cubicBezTo>
                <a:close/>
                <a:moveTo>
                  <a:pt x="17611" y="5041"/>
                </a:moveTo>
                <a:cubicBezTo>
                  <a:pt x="17493" y="4938"/>
                  <a:pt x="17344" y="4878"/>
                  <a:pt x="17187" y="4867"/>
                </a:cubicBezTo>
                <a:cubicBezTo>
                  <a:pt x="16422" y="4825"/>
                  <a:pt x="15615" y="5948"/>
                  <a:pt x="15708" y="6663"/>
                </a:cubicBezTo>
                <a:cubicBezTo>
                  <a:pt x="15800" y="7388"/>
                  <a:pt x="16737" y="7736"/>
                  <a:pt x="17319" y="7325"/>
                </a:cubicBezTo>
                <a:cubicBezTo>
                  <a:pt x="17703" y="7055"/>
                  <a:pt x="18042" y="6581"/>
                  <a:pt x="18028" y="6095"/>
                </a:cubicBezTo>
                <a:cubicBezTo>
                  <a:pt x="18023" y="5900"/>
                  <a:pt x="17969" y="5510"/>
                  <a:pt x="17868" y="5347"/>
                </a:cubicBezTo>
                <a:cubicBezTo>
                  <a:pt x="17803" y="5242"/>
                  <a:pt x="17726" y="5148"/>
                  <a:pt x="17638" y="5062"/>
                </a:cubicBezTo>
                <a:cubicBezTo>
                  <a:pt x="17627" y="5056"/>
                  <a:pt x="17619" y="5049"/>
                  <a:pt x="17611" y="5041"/>
                </a:cubicBezTo>
                <a:close/>
                <a:moveTo>
                  <a:pt x="15054" y="7141"/>
                </a:moveTo>
                <a:cubicBezTo>
                  <a:pt x="14341" y="7883"/>
                  <a:pt x="13652" y="8658"/>
                  <a:pt x="12964" y="9423"/>
                </a:cubicBezTo>
                <a:cubicBezTo>
                  <a:pt x="12973" y="9591"/>
                  <a:pt x="13331" y="10035"/>
                  <a:pt x="13432" y="10146"/>
                </a:cubicBezTo>
                <a:cubicBezTo>
                  <a:pt x="13524" y="10249"/>
                  <a:pt x="13987" y="10708"/>
                  <a:pt x="14146" y="10639"/>
                </a:cubicBezTo>
                <a:cubicBezTo>
                  <a:pt x="14148" y="10637"/>
                  <a:pt x="14153" y="10634"/>
                  <a:pt x="14155" y="10632"/>
                </a:cubicBezTo>
                <a:cubicBezTo>
                  <a:pt x="14509" y="10310"/>
                  <a:pt x="14853" y="9962"/>
                  <a:pt x="15184" y="9614"/>
                </a:cubicBezTo>
                <a:cubicBezTo>
                  <a:pt x="15613" y="9163"/>
                  <a:pt x="16030" y="8700"/>
                  <a:pt x="16437" y="8224"/>
                </a:cubicBezTo>
                <a:cubicBezTo>
                  <a:pt x="15976" y="8168"/>
                  <a:pt x="15576" y="7925"/>
                  <a:pt x="15276" y="7539"/>
                </a:cubicBezTo>
                <a:cubicBezTo>
                  <a:pt x="15182" y="7420"/>
                  <a:pt x="15106" y="7286"/>
                  <a:pt x="15054" y="7143"/>
                </a:cubicBezTo>
                <a:close/>
                <a:moveTo>
                  <a:pt x="12732" y="15388"/>
                </a:moveTo>
                <a:cubicBezTo>
                  <a:pt x="13117" y="15056"/>
                  <a:pt x="13511" y="14730"/>
                  <a:pt x="13909" y="14411"/>
                </a:cubicBezTo>
                <a:cubicBezTo>
                  <a:pt x="12367" y="13640"/>
                  <a:pt x="9452" y="11575"/>
                  <a:pt x="8521" y="10100"/>
                </a:cubicBezTo>
                <a:cubicBezTo>
                  <a:pt x="8280" y="10743"/>
                  <a:pt x="8132" y="11418"/>
                  <a:pt x="8125" y="12108"/>
                </a:cubicBezTo>
                <a:cubicBezTo>
                  <a:pt x="9131" y="14082"/>
                  <a:pt x="10535" y="15006"/>
                  <a:pt x="12732" y="15388"/>
                </a:cubicBezTo>
                <a:close/>
                <a:moveTo>
                  <a:pt x="21607" y="3922"/>
                </a:moveTo>
                <a:cubicBezTo>
                  <a:pt x="21657" y="2882"/>
                  <a:pt x="21571" y="1832"/>
                  <a:pt x="21559" y="793"/>
                </a:cubicBezTo>
                <a:cubicBezTo>
                  <a:pt x="20454" y="938"/>
                  <a:pt x="19340" y="1061"/>
                  <a:pt x="18250" y="1298"/>
                </a:cubicBezTo>
                <a:cubicBezTo>
                  <a:pt x="18973" y="2197"/>
                  <a:pt x="20555" y="3570"/>
                  <a:pt x="21607" y="3922"/>
                </a:cubicBezTo>
                <a:close/>
                <a:moveTo>
                  <a:pt x="13754" y="15501"/>
                </a:moveTo>
                <a:cubicBezTo>
                  <a:pt x="13989" y="17634"/>
                  <a:pt x="13740" y="19684"/>
                  <a:pt x="13172" y="21746"/>
                </a:cubicBezTo>
                <a:cubicBezTo>
                  <a:pt x="13140" y="21857"/>
                  <a:pt x="13086" y="22065"/>
                  <a:pt x="13151" y="22174"/>
                </a:cubicBezTo>
                <a:cubicBezTo>
                  <a:pt x="13216" y="22283"/>
                  <a:pt x="13516" y="22429"/>
                  <a:pt x="13631" y="22496"/>
                </a:cubicBezTo>
                <a:cubicBezTo>
                  <a:pt x="13671" y="22519"/>
                  <a:pt x="13834" y="22609"/>
                  <a:pt x="13884" y="22586"/>
                </a:cubicBezTo>
                <a:cubicBezTo>
                  <a:pt x="13935" y="22563"/>
                  <a:pt x="14153" y="22207"/>
                  <a:pt x="14197" y="22146"/>
                </a:cubicBezTo>
                <a:cubicBezTo>
                  <a:pt x="15232" y="20677"/>
                  <a:pt x="16288" y="19231"/>
                  <a:pt x="17296" y="17741"/>
                </a:cubicBezTo>
                <a:cubicBezTo>
                  <a:pt x="17994" y="16712"/>
                  <a:pt x="18694" y="15650"/>
                  <a:pt x="19300" y="14564"/>
                </a:cubicBezTo>
                <a:cubicBezTo>
                  <a:pt x="19499" y="14206"/>
                  <a:pt x="20138" y="13040"/>
                  <a:pt x="20060" y="12628"/>
                </a:cubicBezTo>
                <a:cubicBezTo>
                  <a:pt x="19912" y="11810"/>
                  <a:pt x="19801" y="10982"/>
                  <a:pt x="19643" y="10167"/>
                </a:cubicBezTo>
                <a:cubicBezTo>
                  <a:pt x="18658" y="11328"/>
                  <a:pt x="17571" y="12397"/>
                  <a:pt x="16395" y="13367"/>
                </a:cubicBezTo>
                <a:cubicBezTo>
                  <a:pt x="15523" y="14086"/>
                  <a:pt x="14624" y="14776"/>
                  <a:pt x="13754" y="15501"/>
                </a:cubicBezTo>
                <a:close/>
                <a:moveTo>
                  <a:pt x="11629" y="4465"/>
                </a:moveTo>
                <a:cubicBezTo>
                  <a:pt x="10892" y="4494"/>
                  <a:pt x="10154" y="4551"/>
                  <a:pt x="9416" y="4576"/>
                </a:cubicBezTo>
                <a:cubicBezTo>
                  <a:pt x="8591" y="4603"/>
                  <a:pt x="5623" y="7726"/>
                  <a:pt x="5011" y="8367"/>
                </a:cubicBezTo>
                <a:cubicBezTo>
                  <a:pt x="3770" y="9673"/>
                  <a:pt x="2584" y="11014"/>
                  <a:pt x="1373" y="12334"/>
                </a:cubicBezTo>
                <a:cubicBezTo>
                  <a:pt x="1320" y="12395"/>
                  <a:pt x="1019" y="12684"/>
                  <a:pt x="1006" y="12737"/>
                </a:cubicBezTo>
                <a:cubicBezTo>
                  <a:pt x="996" y="12791"/>
                  <a:pt x="1119" y="12931"/>
                  <a:pt x="1151" y="12967"/>
                </a:cubicBezTo>
                <a:cubicBezTo>
                  <a:pt x="1239" y="13066"/>
                  <a:pt x="1444" y="13325"/>
                  <a:pt x="1568" y="13365"/>
                </a:cubicBezTo>
                <a:cubicBezTo>
                  <a:pt x="1687" y="13405"/>
                  <a:pt x="1878" y="13309"/>
                  <a:pt x="1981" y="13254"/>
                </a:cubicBezTo>
                <a:cubicBezTo>
                  <a:pt x="2400" y="13034"/>
                  <a:pt x="2817" y="12812"/>
                  <a:pt x="3242" y="12611"/>
                </a:cubicBezTo>
                <a:cubicBezTo>
                  <a:pt x="4644" y="11942"/>
                  <a:pt x="5900" y="11473"/>
                  <a:pt x="7434" y="11276"/>
                </a:cubicBezTo>
                <a:cubicBezTo>
                  <a:pt x="7826" y="8702"/>
                  <a:pt x="9844" y="6315"/>
                  <a:pt x="11627" y="4465"/>
                </a:cubicBezTo>
                <a:close/>
                <a:moveTo>
                  <a:pt x="7903" y="20841"/>
                </a:moveTo>
                <a:cubicBezTo>
                  <a:pt x="9517" y="19965"/>
                  <a:pt x="10236" y="18229"/>
                  <a:pt x="10135" y="16417"/>
                </a:cubicBezTo>
                <a:cubicBezTo>
                  <a:pt x="8966" y="16241"/>
                  <a:pt x="7844" y="15593"/>
                  <a:pt x="7333" y="14497"/>
                </a:cubicBezTo>
                <a:cubicBezTo>
                  <a:pt x="5828" y="14606"/>
                  <a:pt x="4424" y="15576"/>
                  <a:pt x="3860" y="16985"/>
                </a:cubicBezTo>
                <a:cubicBezTo>
                  <a:pt x="3687" y="17416"/>
                  <a:pt x="3603" y="17879"/>
                  <a:pt x="3615" y="18347"/>
                </a:cubicBezTo>
                <a:cubicBezTo>
                  <a:pt x="3814" y="18171"/>
                  <a:pt x="4053" y="18045"/>
                  <a:pt x="4305" y="17944"/>
                </a:cubicBezTo>
                <a:cubicBezTo>
                  <a:pt x="4540" y="17852"/>
                  <a:pt x="4816" y="18066"/>
                  <a:pt x="4795" y="18313"/>
                </a:cubicBezTo>
                <a:cubicBezTo>
                  <a:pt x="4686" y="19569"/>
                  <a:pt x="4252" y="20579"/>
                  <a:pt x="3395" y="21425"/>
                </a:cubicBezTo>
                <a:cubicBezTo>
                  <a:pt x="4808" y="21260"/>
                  <a:pt x="6367" y="20591"/>
                  <a:pt x="6859" y="19191"/>
                </a:cubicBezTo>
                <a:cubicBezTo>
                  <a:pt x="6950" y="18934"/>
                  <a:pt x="7310" y="18816"/>
                  <a:pt x="7494" y="19051"/>
                </a:cubicBezTo>
                <a:cubicBezTo>
                  <a:pt x="7905" y="19577"/>
                  <a:pt x="8021" y="20212"/>
                  <a:pt x="7903" y="20839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21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87"/>
          <p:cNvSpPr txBox="1">
            <a:spLocks noGrp="1"/>
          </p:cNvSpPr>
          <p:nvPr>
            <p:ph type="title"/>
          </p:nvPr>
        </p:nvSpPr>
        <p:spPr>
          <a:xfrm>
            <a:off x="772196" y="44210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Use Case </a:t>
            </a:r>
            <a:br>
              <a:rPr lang="en-US" b="1" dirty="0"/>
            </a:br>
            <a:r>
              <a:rPr lang="en-US" b="1" dirty="0"/>
              <a:t>diagram</a:t>
            </a:r>
            <a:br>
              <a:rPr lang="en-US" b="1" dirty="0"/>
            </a:br>
            <a:endParaRPr dirty="0"/>
          </a:p>
        </p:txBody>
      </p:sp>
      <p:sp>
        <p:nvSpPr>
          <p:cNvPr id="2972" name="Google Shape;2972;p87"/>
          <p:cNvSpPr/>
          <p:nvPr/>
        </p:nvSpPr>
        <p:spPr>
          <a:xfrm>
            <a:off x="6820823" y="791035"/>
            <a:ext cx="587878" cy="302864"/>
          </a:xfrm>
          <a:custGeom>
            <a:avLst/>
            <a:gdLst/>
            <a:ahLst/>
            <a:cxnLst/>
            <a:rect l="l" t="t" r="r" b="b"/>
            <a:pathLst>
              <a:path w="25952" h="13370" extrusionOk="0">
                <a:moveTo>
                  <a:pt x="8213" y="6745"/>
                </a:moveTo>
                <a:cubicBezTo>
                  <a:pt x="8167" y="6929"/>
                  <a:pt x="8123" y="7307"/>
                  <a:pt x="8109" y="7409"/>
                </a:cubicBezTo>
                <a:cubicBezTo>
                  <a:pt x="8042" y="7912"/>
                  <a:pt x="7962" y="8409"/>
                  <a:pt x="7824" y="8897"/>
                </a:cubicBezTo>
                <a:cubicBezTo>
                  <a:pt x="7465" y="10176"/>
                  <a:pt x="6767" y="11238"/>
                  <a:pt x="5468" y="11701"/>
                </a:cubicBezTo>
                <a:cubicBezTo>
                  <a:pt x="5462" y="11703"/>
                  <a:pt x="5455" y="11705"/>
                  <a:pt x="5451" y="11705"/>
                </a:cubicBezTo>
                <a:cubicBezTo>
                  <a:pt x="4405" y="11993"/>
                  <a:pt x="3391" y="11831"/>
                  <a:pt x="2503" y="11207"/>
                </a:cubicBezTo>
                <a:cubicBezTo>
                  <a:pt x="1710" y="10647"/>
                  <a:pt x="1115" y="9777"/>
                  <a:pt x="782" y="8874"/>
                </a:cubicBezTo>
                <a:cubicBezTo>
                  <a:pt x="319" y="7613"/>
                  <a:pt x="0" y="6064"/>
                  <a:pt x="981" y="4955"/>
                </a:cubicBezTo>
                <a:cubicBezTo>
                  <a:pt x="2006" y="3798"/>
                  <a:pt x="3814" y="3637"/>
                  <a:pt x="4978" y="2692"/>
                </a:cubicBezTo>
                <a:cubicBezTo>
                  <a:pt x="6130" y="1757"/>
                  <a:pt x="8999" y="39"/>
                  <a:pt x="10473" y="13"/>
                </a:cubicBezTo>
                <a:cubicBezTo>
                  <a:pt x="11212" y="1"/>
                  <a:pt x="12107" y="143"/>
                  <a:pt x="12633" y="711"/>
                </a:cubicBezTo>
                <a:cubicBezTo>
                  <a:pt x="12992" y="1097"/>
                  <a:pt x="13099" y="1591"/>
                  <a:pt x="13050" y="2105"/>
                </a:cubicBezTo>
                <a:cubicBezTo>
                  <a:pt x="12987" y="2746"/>
                  <a:pt x="11996" y="2706"/>
                  <a:pt x="12057" y="2061"/>
                </a:cubicBezTo>
                <a:cubicBezTo>
                  <a:pt x="12195" y="615"/>
                  <a:pt x="9961" y="908"/>
                  <a:pt x="9165" y="1311"/>
                </a:cubicBezTo>
                <a:cubicBezTo>
                  <a:pt x="7880" y="1958"/>
                  <a:pt x="6715" y="2805"/>
                  <a:pt x="5554" y="3652"/>
                </a:cubicBezTo>
                <a:cubicBezTo>
                  <a:pt x="6656" y="3983"/>
                  <a:pt x="7536" y="4746"/>
                  <a:pt x="8100" y="5766"/>
                </a:cubicBezTo>
                <a:cubicBezTo>
                  <a:pt x="8536" y="5747"/>
                  <a:pt x="9073" y="5869"/>
                  <a:pt x="9500" y="6005"/>
                </a:cubicBezTo>
                <a:cubicBezTo>
                  <a:pt x="10322" y="4620"/>
                  <a:pt x="12834" y="4563"/>
                  <a:pt x="14226" y="4699"/>
                </a:cubicBezTo>
                <a:cubicBezTo>
                  <a:pt x="15509" y="4825"/>
                  <a:pt x="16846" y="5311"/>
                  <a:pt x="17433" y="6498"/>
                </a:cubicBezTo>
                <a:cubicBezTo>
                  <a:pt x="18849" y="4863"/>
                  <a:pt x="20478" y="2958"/>
                  <a:pt x="22500" y="2168"/>
                </a:cubicBezTo>
                <a:cubicBezTo>
                  <a:pt x="24122" y="1537"/>
                  <a:pt x="25952" y="2423"/>
                  <a:pt x="25390" y="4366"/>
                </a:cubicBezTo>
                <a:cubicBezTo>
                  <a:pt x="25210" y="4991"/>
                  <a:pt x="24254" y="4718"/>
                  <a:pt x="24432" y="4096"/>
                </a:cubicBezTo>
                <a:cubicBezTo>
                  <a:pt x="24512" y="3828"/>
                  <a:pt x="24646" y="3258"/>
                  <a:pt x="24376" y="3044"/>
                </a:cubicBezTo>
                <a:cubicBezTo>
                  <a:pt x="23875" y="2646"/>
                  <a:pt x="22318" y="3367"/>
                  <a:pt x="21878" y="3689"/>
                </a:cubicBezTo>
                <a:cubicBezTo>
                  <a:pt x="21354" y="4073"/>
                  <a:pt x="20823" y="4452"/>
                  <a:pt x="20350" y="4894"/>
                </a:cubicBezTo>
                <a:cubicBezTo>
                  <a:pt x="19415" y="5762"/>
                  <a:pt x="18570" y="6718"/>
                  <a:pt x="17730" y="7671"/>
                </a:cubicBezTo>
                <a:cubicBezTo>
                  <a:pt x="17743" y="7956"/>
                  <a:pt x="17728" y="8241"/>
                  <a:pt x="17686" y="8522"/>
                </a:cubicBezTo>
                <a:cubicBezTo>
                  <a:pt x="17600" y="9100"/>
                  <a:pt x="17453" y="9671"/>
                  <a:pt x="17248" y="10220"/>
                </a:cubicBezTo>
                <a:cubicBezTo>
                  <a:pt x="16552" y="12043"/>
                  <a:pt x="15194" y="13369"/>
                  <a:pt x="13124" y="13126"/>
                </a:cubicBezTo>
                <a:cubicBezTo>
                  <a:pt x="12598" y="13082"/>
                  <a:pt x="12088" y="12923"/>
                  <a:pt x="11632" y="12661"/>
                </a:cubicBezTo>
                <a:cubicBezTo>
                  <a:pt x="9747" y="11580"/>
                  <a:pt x="9064" y="9086"/>
                  <a:pt x="9236" y="7047"/>
                </a:cubicBezTo>
                <a:lnTo>
                  <a:pt x="9236" y="6952"/>
                </a:lnTo>
                <a:cubicBezTo>
                  <a:pt x="9117" y="6917"/>
                  <a:pt x="8999" y="6887"/>
                  <a:pt x="8880" y="6858"/>
                </a:cubicBezTo>
                <a:cubicBezTo>
                  <a:pt x="8674" y="6806"/>
                  <a:pt x="8461" y="6751"/>
                  <a:pt x="8249" y="6747"/>
                </a:cubicBezTo>
                <a:lnTo>
                  <a:pt x="8213" y="6747"/>
                </a:lnTo>
                <a:close/>
                <a:moveTo>
                  <a:pt x="13681" y="5663"/>
                </a:moveTo>
                <a:cubicBezTo>
                  <a:pt x="12749" y="5643"/>
                  <a:pt x="11053" y="5678"/>
                  <a:pt x="10456" y="6558"/>
                </a:cubicBezTo>
                <a:cubicBezTo>
                  <a:pt x="9898" y="7380"/>
                  <a:pt x="10311" y="9002"/>
                  <a:pt x="10678" y="9828"/>
                </a:cubicBezTo>
                <a:cubicBezTo>
                  <a:pt x="11135" y="10857"/>
                  <a:pt x="12044" y="12062"/>
                  <a:pt x="13296" y="12016"/>
                </a:cubicBezTo>
                <a:cubicBezTo>
                  <a:pt x="13304" y="12014"/>
                  <a:pt x="13312" y="12014"/>
                  <a:pt x="13319" y="12016"/>
                </a:cubicBezTo>
                <a:cubicBezTo>
                  <a:pt x="13631" y="12034"/>
                  <a:pt x="13941" y="11988"/>
                  <a:pt x="14232" y="11881"/>
                </a:cubicBezTo>
                <a:cubicBezTo>
                  <a:pt x="14918" y="11628"/>
                  <a:pt x="15473" y="11073"/>
                  <a:pt x="15873" y="10479"/>
                </a:cubicBezTo>
                <a:cubicBezTo>
                  <a:pt x="16341" y="9786"/>
                  <a:pt x="16766" y="8742"/>
                  <a:pt x="16733" y="7891"/>
                </a:cubicBezTo>
                <a:cubicBezTo>
                  <a:pt x="16663" y="6089"/>
                  <a:pt x="15230" y="5699"/>
                  <a:pt x="13681" y="5663"/>
                </a:cubicBezTo>
                <a:close/>
                <a:moveTo>
                  <a:pt x="15326" y="9989"/>
                </a:moveTo>
                <a:cubicBezTo>
                  <a:pt x="15605" y="10318"/>
                  <a:pt x="16213" y="10157"/>
                  <a:pt x="16207" y="9671"/>
                </a:cubicBezTo>
                <a:cubicBezTo>
                  <a:pt x="16204" y="9339"/>
                  <a:pt x="15976" y="9113"/>
                  <a:pt x="15645" y="9109"/>
                </a:cubicBezTo>
                <a:cubicBezTo>
                  <a:pt x="15159" y="9105"/>
                  <a:pt x="14997" y="9712"/>
                  <a:pt x="15326" y="9989"/>
                </a:cubicBezTo>
                <a:close/>
                <a:moveTo>
                  <a:pt x="14760" y="6864"/>
                </a:moveTo>
                <a:cubicBezTo>
                  <a:pt x="15360" y="6716"/>
                  <a:pt x="15565" y="7960"/>
                  <a:pt x="15494" y="8352"/>
                </a:cubicBezTo>
                <a:cubicBezTo>
                  <a:pt x="15381" y="8977"/>
                  <a:pt x="16347" y="9218"/>
                  <a:pt x="16462" y="8577"/>
                </a:cubicBezTo>
                <a:cubicBezTo>
                  <a:pt x="16670" y="7426"/>
                  <a:pt x="15972" y="5542"/>
                  <a:pt x="14509" y="5902"/>
                </a:cubicBezTo>
                <a:cubicBezTo>
                  <a:pt x="13880" y="6057"/>
                  <a:pt x="14132" y="7019"/>
                  <a:pt x="14760" y="6864"/>
                </a:cubicBezTo>
                <a:close/>
                <a:moveTo>
                  <a:pt x="1991" y="9124"/>
                </a:moveTo>
                <a:cubicBezTo>
                  <a:pt x="2599" y="9987"/>
                  <a:pt x="3609" y="11005"/>
                  <a:pt x="4776" y="10762"/>
                </a:cubicBezTo>
                <a:cubicBezTo>
                  <a:pt x="5164" y="10681"/>
                  <a:pt x="5502" y="10469"/>
                  <a:pt x="5784" y="10194"/>
                </a:cubicBezTo>
                <a:cubicBezTo>
                  <a:pt x="6700" y="9302"/>
                  <a:pt x="7023" y="7596"/>
                  <a:pt x="7086" y="6370"/>
                </a:cubicBezTo>
                <a:cubicBezTo>
                  <a:pt x="7122" y="5687"/>
                  <a:pt x="6436" y="5104"/>
                  <a:pt x="5889" y="4819"/>
                </a:cubicBezTo>
                <a:cubicBezTo>
                  <a:pt x="5084" y="4400"/>
                  <a:pt x="4102" y="4297"/>
                  <a:pt x="3247" y="4622"/>
                </a:cubicBezTo>
                <a:cubicBezTo>
                  <a:pt x="1161" y="5412"/>
                  <a:pt x="943" y="7348"/>
                  <a:pt x="1991" y="9124"/>
                </a:cubicBezTo>
                <a:close/>
                <a:moveTo>
                  <a:pt x="5973" y="8438"/>
                </a:moveTo>
                <a:lnTo>
                  <a:pt x="5839" y="8438"/>
                </a:lnTo>
                <a:cubicBezTo>
                  <a:pt x="5191" y="8438"/>
                  <a:pt x="5191" y="9432"/>
                  <a:pt x="5839" y="9432"/>
                </a:cubicBezTo>
                <a:lnTo>
                  <a:pt x="5973" y="9432"/>
                </a:lnTo>
                <a:cubicBezTo>
                  <a:pt x="6621" y="9432"/>
                  <a:pt x="6621" y="8438"/>
                  <a:pt x="5973" y="8438"/>
                </a:cubicBezTo>
                <a:close/>
                <a:moveTo>
                  <a:pt x="5349" y="5993"/>
                </a:moveTo>
                <a:cubicBezTo>
                  <a:pt x="5497" y="5963"/>
                  <a:pt x="5701" y="6500"/>
                  <a:pt x="5734" y="6598"/>
                </a:cubicBezTo>
                <a:cubicBezTo>
                  <a:pt x="5839" y="6902"/>
                  <a:pt x="5891" y="7265"/>
                  <a:pt x="5770" y="7571"/>
                </a:cubicBezTo>
                <a:cubicBezTo>
                  <a:pt x="5529" y="8172"/>
                  <a:pt x="6474" y="8480"/>
                  <a:pt x="6713" y="7883"/>
                </a:cubicBezTo>
                <a:cubicBezTo>
                  <a:pt x="7046" y="7049"/>
                  <a:pt x="6669" y="5475"/>
                  <a:pt x="5789" y="5093"/>
                </a:cubicBezTo>
                <a:cubicBezTo>
                  <a:pt x="5577" y="5003"/>
                  <a:pt x="5344" y="4980"/>
                  <a:pt x="5120" y="5026"/>
                </a:cubicBezTo>
                <a:cubicBezTo>
                  <a:pt x="4479" y="5152"/>
                  <a:pt x="4722" y="6114"/>
                  <a:pt x="5349" y="59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0F2EFA-67AC-4BE8-9CAC-6BADDF50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424" y="0"/>
            <a:ext cx="22971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99"/>
          <p:cNvSpPr txBox="1">
            <a:spLocks noGrp="1"/>
          </p:cNvSpPr>
          <p:nvPr>
            <p:ph type="title"/>
          </p:nvPr>
        </p:nvSpPr>
        <p:spPr>
          <a:xfrm>
            <a:off x="2537900" y="3190375"/>
            <a:ext cx="41058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err="1"/>
              <a:t>Core</a:t>
            </a:r>
            <a:r>
              <a:rPr lang="fr-FR" sz="2800" dirty="0"/>
              <a:t> </a:t>
            </a:r>
            <a:r>
              <a:rPr lang="fr-FR" sz="2800" dirty="0" err="1"/>
              <a:t>Features</a:t>
            </a:r>
            <a:r>
              <a:rPr lang="fr-FR" sz="2800" dirty="0"/>
              <a:t> </a:t>
            </a:r>
            <a:r>
              <a:rPr lang="fr-FR" sz="2800" dirty="0" err="1"/>
              <a:t>Overview</a:t>
            </a:r>
            <a:endParaRPr sz="2800" dirty="0"/>
          </a:p>
        </p:txBody>
      </p:sp>
      <p:sp>
        <p:nvSpPr>
          <p:cNvPr id="3407" name="Google Shape;3407;p99"/>
          <p:cNvSpPr txBox="1">
            <a:spLocks noGrp="1"/>
          </p:cNvSpPr>
          <p:nvPr>
            <p:ph type="title" idx="2"/>
          </p:nvPr>
        </p:nvSpPr>
        <p:spPr>
          <a:xfrm>
            <a:off x="2537850" y="2899350"/>
            <a:ext cx="4105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408" name="Google Shape;3408;p99"/>
          <p:cNvPicPr preferRelativeResize="0"/>
          <p:nvPr/>
        </p:nvPicPr>
        <p:blipFill rotWithShape="1">
          <a:blip r:embed="rId3">
            <a:alphaModFix/>
          </a:blip>
          <a:srcRect l="15996" t="18725" r="15989" b="18731"/>
          <a:stretch/>
        </p:blipFill>
        <p:spPr>
          <a:xfrm>
            <a:off x="2968368" y="897075"/>
            <a:ext cx="3137782" cy="192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9" name="Google Shape;3409;p99"/>
          <p:cNvGrpSpPr/>
          <p:nvPr/>
        </p:nvGrpSpPr>
        <p:grpSpPr>
          <a:xfrm>
            <a:off x="2879420" y="791956"/>
            <a:ext cx="3282842" cy="2086892"/>
            <a:chOff x="2879420" y="791956"/>
            <a:chExt cx="3282842" cy="2086892"/>
          </a:xfrm>
        </p:grpSpPr>
        <p:sp>
          <p:nvSpPr>
            <p:cNvPr id="3410" name="Google Shape;3410;p99"/>
            <p:cNvSpPr/>
            <p:nvPr/>
          </p:nvSpPr>
          <p:spPr>
            <a:xfrm rot="-10799805" flipH="1">
              <a:off x="2923271" y="792046"/>
              <a:ext cx="3162282" cy="174725"/>
            </a:xfrm>
            <a:custGeom>
              <a:avLst/>
              <a:gdLst/>
              <a:ahLst/>
              <a:cxnLst/>
              <a:rect l="l" t="t" r="r" b="b"/>
              <a:pathLst>
                <a:path w="71915" h="6989" extrusionOk="0">
                  <a:moveTo>
                    <a:pt x="66830" y="0"/>
                  </a:moveTo>
                  <a:cubicBezTo>
                    <a:pt x="66161" y="0"/>
                    <a:pt x="65491" y="42"/>
                    <a:pt x="64842" y="63"/>
                  </a:cubicBezTo>
                  <a:cubicBezTo>
                    <a:pt x="63336" y="147"/>
                    <a:pt x="61871" y="252"/>
                    <a:pt x="60386" y="356"/>
                  </a:cubicBezTo>
                  <a:cubicBezTo>
                    <a:pt x="59716" y="398"/>
                    <a:pt x="59005" y="461"/>
                    <a:pt x="58314" y="503"/>
                  </a:cubicBezTo>
                  <a:cubicBezTo>
                    <a:pt x="57477" y="565"/>
                    <a:pt x="56640" y="586"/>
                    <a:pt x="55783" y="628"/>
                  </a:cubicBezTo>
                  <a:cubicBezTo>
                    <a:pt x="54381" y="691"/>
                    <a:pt x="52958" y="712"/>
                    <a:pt x="51556" y="733"/>
                  </a:cubicBezTo>
                  <a:cubicBezTo>
                    <a:pt x="49924" y="775"/>
                    <a:pt x="48313" y="816"/>
                    <a:pt x="46702" y="900"/>
                  </a:cubicBezTo>
                  <a:cubicBezTo>
                    <a:pt x="45216" y="984"/>
                    <a:pt x="43731" y="1047"/>
                    <a:pt x="42203" y="1151"/>
                  </a:cubicBezTo>
                  <a:cubicBezTo>
                    <a:pt x="40718" y="1235"/>
                    <a:pt x="39211" y="1340"/>
                    <a:pt x="37705" y="1423"/>
                  </a:cubicBezTo>
                  <a:cubicBezTo>
                    <a:pt x="36177" y="1528"/>
                    <a:pt x="34629" y="1570"/>
                    <a:pt x="33080" y="1653"/>
                  </a:cubicBezTo>
                  <a:lnTo>
                    <a:pt x="30737" y="1737"/>
                  </a:lnTo>
                  <a:cubicBezTo>
                    <a:pt x="30005" y="1758"/>
                    <a:pt x="29272" y="1758"/>
                    <a:pt x="28498" y="1758"/>
                  </a:cubicBezTo>
                  <a:cubicBezTo>
                    <a:pt x="27034" y="1800"/>
                    <a:pt x="25611" y="1800"/>
                    <a:pt x="24146" y="1821"/>
                  </a:cubicBezTo>
                  <a:cubicBezTo>
                    <a:pt x="21217" y="1842"/>
                    <a:pt x="18287" y="1884"/>
                    <a:pt x="15358" y="1946"/>
                  </a:cubicBezTo>
                  <a:cubicBezTo>
                    <a:pt x="13726" y="1967"/>
                    <a:pt x="12136" y="1988"/>
                    <a:pt x="10504" y="2030"/>
                  </a:cubicBezTo>
                  <a:cubicBezTo>
                    <a:pt x="9709" y="2051"/>
                    <a:pt x="8872" y="2072"/>
                    <a:pt x="8056" y="2093"/>
                  </a:cubicBezTo>
                  <a:cubicBezTo>
                    <a:pt x="7344" y="2135"/>
                    <a:pt x="6633" y="2177"/>
                    <a:pt x="5943" y="2197"/>
                  </a:cubicBezTo>
                  <a:cubicBezTo>
                    <a:pt x="5168" y="2239"/>
                    <a:pt x="4436" y="2281"/>
                    <a:pt x="3683" y="2344"/>
                  </a:cubicBezTo>
                  <a:lnTo>
                    <a:pt x="2344" y="2407"/>
                  </a:lnTo>
                  <a:cubicBezTo>
                    <a:pt x="2176" y="2407"/>
                    <a:pt x="1967" y="2449"/>
                    <a:pt x="1779" y="2449"/>
                  </a:cubicBezTo>
                  <a:cubicBezTo>
                    <a:pt x="1590" y="2449"/>
                    <a:pt x="1444" y="2469"/>
                    <a:pt x="1256" y="2469"/>
                  </a:cubicBezTo>
                  <a:cubicBezTo>
                    <a:pt x="1130" y="2469"/>
                    <a:pt x="984" y="2490"/>
                    <a:pt x="879" y="2532"/>
                  </a:cubicBezTo>
                  <a:cubicBezTo>
                    <a:pt x="753" y="2553"/>
                    <a:pt x="628" y="2595"/>
                    <a:pt x="461" y="2658"/>
                  </a:cubicBezTo>
                  <a:cubicBezTo>
                    <a:pt x="398" y="2700"/>
                    <a:pt x="335" y="2783"/>
                    <a:pt x="314" y="2888"/>
                  </a:cubicBezTo>
                  <a:cubicBezTo>
                    <a:pt x="251" y="3013"/>
                    <a:pt x="230" y="3139"/>
                    <a:pt x="251" y="3285"/>
                  </a:cubicBezTo>
                  <a:cubicBezTo>
                    <a:pt x="251" y="3411"/>
                    <a:pt x="293" y="3537"/>
                    <a:pt x="314" y="3662"/>
                  </a:cubicBezTo>
                  <a:lnTo>
                    <a:pt x="398" y="3829"/>
                  </a:lnTo>
                  <a:cubicBezTo>
                    <a:pt x="440" y="3913"/>
                    <a:pt x="502" y="3955"/>
                    <a:pt x="607" y="3955"/>
                  </a:cubicBezTo>
                  <a:cubicBezTo>
                    <a:pt x="753" y="4018"/>
                    <a:pt x="921" y="4039"/>
                    <a:pt x="1067" y="4060"/>
                  </a:cubicBezTo>
                  <a:cubicBezTo>
                    <a:pt x="1151" y="4060"/>
                    <a:pt x="1235" y="4018"/>
                    <a:pt x="1277" y="3934"/>
                  </a:cubicBezTo>
                  <a:cubicBezTo>
                    <a:pt x="1297" y="3913"/>
                    <a:pt x="1297" y="3892"/>
                    <a:pt x="1339" y="3850"/>
                  </a:cubicBezTo>
                  <a:lnTo>
                    <a:pt x="2323" y="3850"/>
                  </a:lnTo>
                  <a:cubicBezTo>
                    <a:pt x="2762" y="3850"/>
                    <a:pt x="3243" y="3829"/>
                    <a:pt x="3683" y="3829"/>
                  </a:cubicBezTo>
                  <a:cubicBezTo>
                    <a:pt x="4130" y="3829"/>
                    <a:pt x="4577" y="3813"/>
                    <a:pt x="5009" y="3809"/>
                  </a:cubicBezTo>
                  <a:lnTo>
                    <a:pt x="5009" y="3809"/>
                  </a:lnTo>
                  <a:cubicBezTo>
                    <a:pt x="3842" y="3872"/>
                    <a:pt x="2695" y="3976"/>
                    <a:pt x="1507" y="4081"/>
                  </a:cubicBezTo>
                  <a:cubicBezTo>
                    <a:pt x="1339" y="4122"/>
                    <a:pt x="1172" y="4185"/>
                    <a:pt x="1067" y="4374"/>
                  </a:cubicBezTo>
                  <a:cubicBezTo>
                    <a:pt x="921" y="4583"/>
                    <a:pt x="837" y="4813"/>
                    <a:pt x="816" y="5085"/>
                  </a:cubicBezTo>
                  <a:lnTo>
                    <a:pt x="189" y="5085"/>
                  </a:lnTo>
                  <a:cubicBezTo>
                    <a:pt x="21" y="5085"/>
                    <a:pt x="0" y="5336"/>
                    <a:pt x="0" y="5420"/>
                  </a:cubicBezTo>
                  <a:cubicBezTo>
                    <a:pt x="0" y="5524"/>
                    <a:pt x="21" y="5754"/>
                    <a:pt x="189" y="5754"/>
                  </a:cubicBezTo>
                  <a:lnTo>
                    <a:pt x="774" y="5754"/>
                  </a:lnTo>
                  <a:cubicBezTo>
                    <a:pt x="816" y="5985"/>
                    <a:pt x="837" y="6194"/>
                    <a:pt x="921" y="6382"/>
                  </a:cubicBezTo>
                  <a:lnTo>
                    <a:pt x="1067" y="6696"/>
                  </a:lnTo>
                  <a:cubicBezTo>
                    <a:pt x="1172" y="6863"/>
                    <a:pt x="1297" y="6968"/>
                    <a:pt x="1507" y="6989"/>
                  </a:cubicBezTo>
                  <a:cubicBezTo>
                    <a:pt x="2678" y="6842"/>
                    <a:pt x="3766" y="6759"/>
                    <a:pt x="4875" y="6675"/>
                  </a:cubicBezTo>
                  <a:cubicBezTo>
                    <a:pt x="5147" y="6654"/>
                    <a:pt x="5461" y="6633"/>
                    <a:pt x="5754" y="6612"/>
                  </a:cubicBezTo>
                  <a:cubicBezTo>
                    <a:pt x="6047" y="6612"/>
                    <a:pt x="6298" y="6570"/>
                    <a:pt x="6591" y="6570"/>
                  </a:cubicBezTo>
                  <a:cubicBezTo>
                    <a:pt x="8119" y="6529"/>
                    <a:pt x="9625" y="6445"/>
                    <a:pt x="11132" y="6424"/>
                  </a:cubicBezTo>
                  <a:cubicBezTo>
                    <a:pt x="12743" y="6382"/>
                    <a:pt x="14333" y="6361"/>
                    <a:pt x="15902" y="6340"/>
                  </a:cubicBezTo>
                  <a:lnTo>
                    <a:pt x="20756" y="6340"/>
                  </a:lnTo>
                  <a:cubicBezTo>
                    <a:pt x="23937" y="6361"/>
                    <a:pt x="27096" y="6361"/>
                    <a:pt x="30256" y="6361"/>
                  </a:cubicBezTo>
                  <a:lnTo>
                    <a:pt x="39671" y="6361"/>
                  </a:lnTo>
                  <a:cubicBezTo>
                    <a:pt x="41241" y="6361"/>
                    <a:pt x="42789" y="6319"/>
                    <a:pt x="44358" y="6278"/>
                  </a:cubicBezTo>
                  <a:cubicBezTo>
                    <a:pt x="45907" y="6257"/>
                    <a:pt x="47413" y="6215"/>
                    <a:pt x="48941" y="6152"/>
                  </a:cubicBezTo>
                  <a:cubicBezTo>
                    <a:pt x="49275" y="6152"/>
                    <a:pt x="49610" y="6131"/>
                    <a:pt x="49945" y="6110"/>
                  </a:cubicBezTo>
                  <a:cubicBezTo>
                    <a:pt x="50301" y="6068"/>
                    <a:pt x="50614" y="6068"/>
                    <a:pt x="50949" y="6047"/>
                  </a:cubicBezTo>
                  <a:cubicBezTo>
                    <a:pt x="51807" y="6006"/>
                    <a:pt x="52644" y="5922"/>
                    <a:pt x="53481" y="5838"/>
                  </a:cubicBezTo>
                  <a:cubicBezTo>
                    <a:pt x="54967" y="5713"/>
                    <a:pt x="56431" y="5524"/>
                    <a:pt x="57938" y="5420"/>
                  </a:cubicBezTo>
                  <a:cubicBezTo>
                    <a:pt x="59465" y="5315"/>
                    <a:pt x="61034" y="5231"/>
                    <a:pt x="62583" y="5127"/>
                  </a:cubicBezTo>
                  <a:cubicBezTo>
                    <a:pt x="63294" y="5085"/>
                    <a:pt x="64006" y="5022"/>
                    <a:pt x="64675" y="4959"/>
                  </a:cubicBezTo>
                  <a:cubicBezTo>
                    <a:pt x="65470" y="4855"/>
                    <a:pt x="66265" y="4708"/>
                    <a:pt x="67060" y="4562"/>
                  </a:cubicBezTo>
                  <a:lnTo>
                    <a:pt x="69341" y="4081"/>
                  </a:lnTo>
                  <a:cubicBezTo>
                    <a:pt x="69697" y="4018"/>
                    <a:pt x="70073" y="3955"/>
                    <a:pt x="70429" y="3913"/>
                  </a:cubicBezTo>
                  <a:cubicBezTo>
                    <a:pt x="70848" y="3850"/>
                    <a:pt x="71266" y="3767"/>
                    <a:pt x="71684" y="3704"/>
                  </a:cubicBezTo>
                  <a:cubicBezTo>
                    <a:pt x="71894" y="3641"/>
                    <a:pt x="71915" y="3390"/>
                    <a:pt x="71915" y="3223"/>
                  </a:cubicBezTo>
                  <a:cubicBezTo>
                    <a:pt x="71915" y="3118"/>
                    <a:pt x="71894" y="3034"/>
                    <a:pt x="71873" y="2930"/>
                  </a:cubicBezTo>
                  <a:cubicBezTo>
                    <a:pt x="71854" y="2875"/>
                    <a:pt x="71804" y="2755"/>
                    <a:pt x="71721" y="2755"/>
                  </a:cubicBezTo>
                  <a:cubicBezTo>
                    <a:pt x="71709" y="2755"/>
                    <a:pt x="71697" y="2757"/>
                    <a:pt x="71684" y="2762"/>
                  </a:cubicBezTo>
                  <a:cubicBezTo>
                    <a:pt x="70952" y="2783"/>
                    <a:pt x="70199" y="2804"/>
                    <a:pt x="69467" y="2825"/>
                  </a:cubicBezTo>
                  <a:cubicBezTo>
                    <a:pt x="68713" y="2867"/>
                    <a:pt x="67981" y="2888"/>
                    <a:pt x="67207" y="2909"/>
                  </a:cubicBezTo>
                  <a:cubicBezTo>
                    <a:pt x="66947" y="2913"/>
                    <a:pt x="66688" y="2914"/>
                    <a:pt x="66429" y="2914"/>
                  </a:cubicBezTo>
                  <a:cubicBezTo>
                    <a:pt x="65225" y="2914"/>
                    <a:pt x="64026" y="2877"/>
                    <a:pt x="62855" y="2825"/>
                  </a:cubicBezTo>
                  <a:cubicBezTo>
                    <a:pt x="63085" y="2804"/>
                    <a:pt x="63336" y="2762"/>
                    <a:pt x="63587" y="2721"/>
                  </a:cubicBezTo>
                  <a:cubicBezTo>
                    <a:pt x="64466" y="2595"/>
                    <a:pt x="65366" y="2469"/>
                    <a:pt x="66244" y="2386"/>
                  </a:cubicBezTo>
                  <a:cubicBezTo>
                    <a:pt x="66726" y="2344"/>
                    <a:pt x="67207" y="2302"/>
                    <a:pt x="67688" y="2260"/>
                  </a:cubicBezTo>
                  <a:cubicBezTo>
                    <a:pt x="67918" y="2239"/>
                    <a:pt x="68148" y="2197"/>
                    <a:pt x="68399" y="2156"/>
                  </a:cubicBezTo>
                  <a:cubicBezTo>
                    <a:pt x="68651" y="2093"/>
                    <a:pt x="68881" y="2030"/>
                    <a:pt x="69153" y="1967"/>
                  </a:cubicBezTo>
                  <a:cubicBezTo>
                    <a:pt x="69236" y="1967"/>
                    <a:pt x="69278" y="1925"/>
                    <a:pt x="69341" y="1842"/>
                  </a:cubicBezTo>
                  <a:cubicBezTo>
                    <a:pt x="69404" y="1737"/>
                    <a:pt x="69446" y="1612"/>
                    <a:pt x="69467" y="1486"/>
                  </a:cubicBezTo>
                  <a:cubicBezTo>
                    <a:pt x="69718" y="1402"/>
                    <a:pt x="69780" y="1026"/>
                    <a:pt x="69780" y="796"/>
                  </a:cubicBezTo>
                  <a:cubicBezTo>
                    <a:pt x="69780" y="670"/>
                    <a:pt x="69760" y="524"/>
                    <a:pt x="69697" y="377"/>
                  </a:cubicBezTo>
                  <a:cubicBezTo>
                    <a:pt x="69655" y="272"/>
                    <a:pt x="69571" y="84"/>
                    <a:pt x="69404" y="84"/>
                  </a:cubicBezTo>
                  <a:cubicBezTo>
                    <a:pt x="68630" y="84"/>
                    <a:pt x="67876" y="42"/>
                    <a:pt x="67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99"/>
            <p:cNvSpPr/>
            <p:nvPr/>
          </p:nvSpPr>
          <p:spPr>
            <a:xfrm rot="5536979">
              <a:off x="1980111" y="1812936"/>
              <a:ext cx="2003373" cy="125050"/>
            </a:xfrm>
            <a:custGeom>
              <a:avLst/>
              <a:gdLst/>
              <a:ahLst/>
              <a:cxnLst/>
              <a:rect l="l" t="t" r="r" b="b"/>
              <a:pathLst>
                <a:path w="70158" h="5002" extrusionOk="0">
                  <a:moveTo>
                    <a:pt x="63671" y="1738"/>
                  </a:moveTo>
                  <a:cubicBezTo>
                    <a:pt x="63713" y="1821"/>
                    <a:pt x="63755" y="1863"/>
                    <a:pt x="63818" y="1905"/>
                  </a:cubicBezTo>
                  <a:cubicBezTo>
                    <a:pt x="63671" y="1905"/>
                    <a:pt x="63546" y="1947"/>
                    <a:pt x="63441" y="1947"/>
                  </a:cubicBezTo>
                  <a:cubicBezTo>
                    <a:pt x="63211" y="1947"/>
                    <a:pt x="62981" y="1968"/>
                    <a:pt x="62751" y="1968"/>
                  </a:cubicBezTo>
                  <a:cubicBezTo>
                    <a:pt x="61705" y="1989"/>
                    <a:pt x="60679" y="2051"/>
                    <a:pt x="59633" y="2072"/>
                  </a:cubicBezTo>
                  <a:cubicBezTo>
                    <a:pt x="59152" y="2093"/>
                    <a:pt x="58692" y="2114"/>
                    <a:pt x="58210" y="2114"/>
                  </a:cubicBezTo>
                  <a:cubicBezTo>
                    <a:pt x="57478" y="2114"/>
                    <a:pt x="56725" y="2156"/>
                    <a:pt x="55992" y="2156"/>
                  </a:cubicBezTo>
                  <a:cubicBezTo>
                    <a:pt x="54298" y="2177"/>
                    <a:pt x="52624" y="2198"/>
                    <a:pt x="50929" y="2219"/>
                  </a:cubicBezTo>
                  <a:cubicBezTo>
                    <a:pt x="47623" y="2282"/>
                    <a:pt x="44359" y="2323"/>
                    <a:pt x="41053" y="2386"/>
                  </a:cubicBezTo>
                  <a:cubicBezTo>
                    <a:pt x="38710" y="2407"/>
                    <a:pt x="36345" y="2491"/>
                    <a:pt x="34002" y="2574"/>
                  </a:cubicBezTo>
                  <a:cubicBezTo>
                    <a:pt x="30466" y="2679"/>
                    <a:pt x="26909" y="2742"/>
                    <a:pt x="23373" y="2846"/>
                  </a:cubicBezTo>
                  <a:cubicBezTo>
                    <a:pt x="22682" y="2888"/>
                    <a:pt x="21971" y="2909"/>
                    <a:pt x="21259" y="2951"/>
                  </a:cubicBezTo>
                  <a:cubicBezTo>
                    <a:pt x="19251" y="3056"/>
                    <a:pt x="17242" y="3139"/>
                    <a:pt x="15212" y="3244"/>
                  </a:cubicBezTo>
                  <a:cubicBezTo>
                    <a:pt x="13266" y="3349"/>
                    <a:pt x="11279" y="3432"/>
                    <a:pt x="9312" y="3537"/>
                  </a:cubicBezTo>
                  <a:cubicBezTo>
                    <a:pt x="9124" y="3537"/>
                    <a:pt x="8935" y="3558"/>
                    <a:pt x="8768" y="3558"/>
                  </a:cubicBezTo>
                  <a:cubicBezTo>
                    <a:pt x="9291" y="3516"/>
                    <a:pt x="9835" y="3474"/>
                    <a:pt x="10358" y="3432"/>
                  </a:cubicBezTo>
                  <a:cubicBezTo>
                    <a:pt x="12220" y="3307"/>
                    <a:pt x="14062" y="3139"/>
                    <a:pt x="15924" y="3014"/>
                  </a:cubicBezTo>
                  <a:cubicBezTo>
                    <a:pt x="16572" y="2951"/>
                    <a:pt x="17242" y="2909"/>
                    <a:pt x="17870" y="2846"/>
                  </a:cubicBezTo>
                  <a:cubicBezTo>
                    <a:pt x="18204" y="2826"/>
                    <a:pt x="18539" y="2805"/>
                    <a:pt x="18853" y="2805"/>
                  </a:cubicBezTo>
                  <a:cubicBezTo>
                    <a:pt x="20799" y="2700"/>
                    <a:pt x="22724" y="2574"/>
                    <a:pt x="24670" y="2470"/>
                  </a:cubicBezTo>
                  <a:cubicBezTo>
                    <a:pt x="25026" y="2428"/>
                    <a:pt x="25423" y="2407"/>
                    <a:pt x="25779" y="2386"/>
                  </a:cubicBezTo>
                  <a:cubicBezTo>
                    <a:pt x="26344" y="2365"/>
                    <a:pt x="26888" y="2323"/>
                    <a:pt x="27411" y="2323"/>
                  </a:cubicBezTo>
                  <a:lnTo>
                    <a:pt x="33374" y="2093"/>
                  </a:lnTo>
                  <a:cubicBezTo>
                    <a:pt x="33813" y="2072"/>
                    <a:pt x="34253" y="2072"/>
                    <a:pt x="34671" y="2051"/>
                  </a:cubicBezTo>
                  <a:lnTo>
                    <a:pt x="35027" y="2051"/>
                  </a:lnTo>
                  <a:cubicBezTo>
                    <a:pt x="35341" y="2051"/>
                    <a:pt x="35655" y="2051"/>
                    <a:pt x="35927" y="2010"/>
                  </a:cubicBezTo>
                  <a:cubicBezTo>
                    <a:pt x="37914" y="1968"/>
                    <a:pt x="39944" y="1947"/>
                    <a:pt x="41932" y="1884"/>
                  </a:cubicBezTo>
                  <a:cubicBezTo>
                    <a:pt x="42832" y="1863"/>
                    <a:pt x="43752" y="1842"/>
                    <a:pt x="44673" y="1842"/>
                  </a:cubicBezTo>
                  <a:cubicBezTo>
                    <a:pt x="47623" y="1800"/>
                    <a:pt x="50615" y="1779"/>
                    <a:pt x="53565" y="1758"/>
                  </a:cubicBezTo>
                  <a:cubicBezTo>
                    <a:pt x="56683" y="1758"/>
                    <a:pt x="59675" y="1738"/>
                    <a:pt x="62709" y="1738"/>
                  </a:cubicBezTo>
                  <a:close/>
                  <a:moveTo>
                    <a:pt x="57248" y="1"/>
                  </a:moveTo>
                  <a:cubicBezTo>
                    <a:pt x="54549" y="1"/>
                    <a:pt x="51891" y="43"/>
                    <a:pt x="49192" y="64"/>
                  </a:cubicBezTo>
                  <a:cubicBezTo>
                    <a:pt x="47184" y="85"/>
                    <a:pt x="45154" y="105"/>
                    <a:pt x="43145" y="105"/>
                  </a:cubicBezTo>
                  <a:cubicBezTo>
                    <a:pt x="42267" y="105"/>
                    <a:pt x="41346" y="147"/>
                    <a:pt x="40446" y="168"/>
                  </a:cubicBezTo>
                  <a:cubicBezTo>
                    <a:pt x="38438" y="210"/>
                    <a:pt x="36429" y="252"/>
                    <a:pt x="34420" y="294"/>
                  </a:cubicBezTo>
                  <a:cubicBezTo>
                    <a:pt x="33834" y="294"/>
                    <a:pt x="33269" y="315"/>
                    <a:pt x="32684" y="315"/>
                  </a:cubicBezTo>
                  <a:cubicBezTo>
                    <a:pt x="32349" y="315"/>
                    <a:pt x="32035" y="336"/>
                    <a:pt x="31700" y="336"/>
                  </a:cubicBezTo>
                  <a:lnTo>
                    <a:pt x="25737" y="587"/>
                  </a:lnTo>
                  <a:cubicBezTo>
                    <a:pt x="25130" y="608"/>
                    <a:pt x="24523" y="629"/>
                    <a:pt x="23896" y="670"/>
                  </a:cubicBezTo>
                  <a:cubicBezTo>
                    <a:pt x="23561" y="670"/>
                    <a:pt x="23226" y="691"/>
                    <a:pt x="22870" y="712"/>
                  </a:cubicBezTo>
                  <a:cubicBezTo>
                    <a:pt x="20883" y="817"/>
                    <a:pt x="18937" y="922"/>
                    <a:pt x="16949" y="1026"/>
                  </a:cubicBezTo>
                  <a:cubicBezTo>
                    <a:pt x="15924" y="1068"/>
                    <a:pt x="14898" y="1131"/>
                    <a:pt x="13873" y="1214"/>
                  </a:cubicBezTo>
                  <a:cubicBezTo>
                    <a:pt x="12137" y="1319"/>
                    <a:pt x="10379" y="1424"/>
                    <a:pt x="8642" y="1549"/>
                  </a:cubicBezTo>
                  <a:cubicBezTo>
                    <a:pt x="7136" y="1654"/>
                    <a:pt x="5608" y="1738"/>
                    <a:pt x="4102" y="1800"/>
                  </a:cubicBezTo>
                  <a:cubicBezTo>
                    <a:pt x="3872" y="1842"/>
                    <a:pt x="3621" y="1842"/>
                    <a:pt x="3370" y="1863"/>
                  </a:cubicBezTo>
                  <a:cubicBezTo>
                    <a:pt x="2972" y="1884"/>
                    <a:pt x="2574" y="1884"/>
                    <a:pt x="2198" y="1905"/>
                  </a:cubicBezTo>
                  <a:cubicBezTo>
                    <a:pt x="1842" y="1947"/>
                    <a:pt x="1507" y="1947"/>
                    <a:pt x="1152" y="1947"/>
                  </a:cubicBezTo>
                  <a:cubicBezTo>
                    <a:pt x="1110" y="1863"/>
                    <a:pt x="1005" y="1779"/>
                    <a:pt x="942" y="1779"/>
                  </a:cubicBezTo>
                  <a:cubicBezTo>
                    <a:pt x="691" y="1800"/>
                    <a:pt x="482" y="1842"/>
                    <a:pt x="252" y="1863"/>
                  </a:cubicBezTo>
                  <a:cubicBezTo>
                    <a:pt x="147" y="1863"/>
                    <a:pt x="43" y="1905"/>
                    <a:pt x="22" y="2051"/>
                  </a:cubicBezTo>
                  <a:cubicBezTo>
                    <a:pt x="1" y="2177"/>
                    <a:pt x="64" y="2302"/>
                    <a:pt x="168" y="2323"/>
                  </a:cubicBezTo>
                  <a:cubicBezTo>
                    <a:pt x="273" y="2365"/>
                    <a:pt x="357" y="2386"/>
                    <a:pt x="461" y="2407"/>
                  </a:cubicBezTo>
                  <a:cubicBezTo>
                    <a:pt x="566" y="2428"/>
                    <a:pt x="650" y="2428"/>
                    <a:pt x="754" y="2428"/>
                  </a:cubicBezTo>
                  <a:cubicBezTo>
                    <a:pt x="984" y="2554"/>
                    <a:pt x="1256" y="2574"/>
                    <a:pt x="1507" y="2574"/>
                  </a:cubicBezTo>
                  <a:cubicBezTo>
                    <a:pt x="2072" y="2574"/>
                    <a:pt x="2637" y="2554"/>
                    <a:pt x="3181" y="2512"/>
                  </a:cubicBezTo>
                  <a:cubicBezTo>
                    <a:pt x="3432" y="2512"/>
                    <a:pt x="3642" y="2491"/>
                    <a:pt x="3872" y="2491"/>
                  </a:cubicBezTo>
                  <a:lnTo>
                    <a:pt x="6843" y="2344"/>
                  </a:lnTo>
                  <a:cubicBezTo>
                    <a:pt x="8056" y="2282"/>
                    <a:pt x="9228" y="2198"/>
                    <a:pt x="10442" y="2156"/>
                  </a:cubicBezTo>
                  <a:cubicBezTo>
                    <a:pt x="12137" y="2051"/>
                    <a:pt x="13831" y="1968"/>
                    <a:pt x="15526" y="1863"/>
                  </a:cubicBezTo>
                  <a:cubicBezTo>
                    <a:pt x="15924" y="1842"/>
                    <a:pt x="16321" y="1842"/>
                    <a:pt x="16719" y="1821"/>
                  </a:cubicBezTo>
                  <a:cubicBezTo>
                    <a:pt x="17702" y="1758"/>
                    <a:pt x="18707" y="1717"/>
                    <a:pt x="19690" y="1675"/>
                  </a:cubicBezTo>
                  <a:cubicBezTo>
                    <a:pt x="20694" y="1633"/>
                    <a:pt x="21678" y="1570"/>
                    <a:pt x="22682" y="1549"/>
                  </a:cubicBezTo>
                  <a:cubicBezTo>
                    <a:pt x="23059" y="1528"/>
                    <a:pt x="23456" y="1507"/>
                    <a:pt x="23854" y="1507"/>
                  </a:cubicBezTo>
                  <a:cubicBezTo>
                    <a:pt x="25423" y="1445"/>
                    <a:pt x="27013" y="1403"/>
                    <a:pt x="28583" y="1340"/>
                  </a:cubicBezTo>
                  <a:cubicBezTo>
                    <a:pt x="29545" y="1319"/>
                    <a:pt x="30528" y="1298"/>
                    <a:pt x="31512" y="1235"/>
                  </a:cubicBezTo>
                  <a:cubicBezTo>
                    <a:pt x="31909" y="1235"/>
                    <a:pt x="32265" y="1214"/>
                    <a:pt x="32663" y="1214"/>
                  </a:cubicBezTo>
                  <a:cubicBezTo>
                    <a:pt x="34190" y="1194"/>
                    <a:pt x="35717" y="1152"/>
                    <a:pt x="37245" y="1131"/>
                  </a:cubicBezTo>
                  <a:cubicBezTo>
                    <a:pt x="38751" y="1110"/>
                    <a:pt x="40258" y="1089"/>
                    <a:pt x="41764" y="1047"/>
                  </a:cubicBezTo>
                  <a:lnTo>
                    <a:pt x="45928" y="1047"/>
                  </a:lnTo>
                  <a:cubicBezTo>
                    <a:pt x="47477" y="1047"/>
                    <a:pt x="48983" y="1047"/>
                    <a:pt x="50531" y="1026"/>
                  </a:cubicBezTo>
                  <a:lnTo>
                    <a:pt x="55428" y="1026"/>
                  </a:lnTo>
                  <a:cubicBezTo>
                    <a:pt x="53063" y="1047"/>
                    <a:pt x="50678" y="1089"/>
                    <a:pt x="48334" y="1131"/>
                  </a:cubicBezTo>
                  <a:cubicBezTo>
                    <a:pt x="47330" y="1152"/>
                    <a:pt x="46368" y="1152"/>
                    <a:pt x="45384" y="1194"/>
                  </a:cubicBezTo>
                  <a:cubicBezTo>
                    <a:pt x="44966" y="1194"/>
                    <a:pt x="44505" y="1194"/>
                    <a:pt x="44087" y="1214"/>
                  </a:cubicBezTo>
                  <a:cubicBezTo>
                    <a:pt x="42664" y="1235"/>
                    <a:pt x="41241" y="1298"/>
                    <a:pt x="39798" y="1319"/>
                  </a:cubicBezTo>
                  <a:cubicBezTo>
                    <a:pt x="38166" y="1361"/>
                    <a:pt x="36513" y="1403"/>
                    <a:pt x="34860" y="1445"/>
                  </a:cubicBezTo>
                  <a:cubicBezTo>
                    <a:pt x="34567" y="1445"/>
                    <a:pt x="34316" y="1466"/>
                    <a:pt x="34023" y="1466"/>
                  </a:cubicBezTo>
                  <a:cubicBezTo>
                    <a:pt x="33144" y="1528"/>
                    <a:pt x="32265" y="1549"/>
                    <a:pt x="31386" y="1612"/>
                  </a:cubicBezTo>
                  <a:lnTo>
                    <a:pt x="26051" y="1842"/>
                  </a:lnTo>
                  <a:cubicBezTo>
                    <a:pt x="25779" y="1842"/>
                    <a:pt x="25528" y="1863"/>
                    <a:pt x="25256" y="1884"/>
                  </a:cubicBezTo>
                  <a:cubicBezTo>
                    <a:pt x="24398" y="1947"/>
                    <a:pt x="23519" y="2030"/>
                    <a:pt x="22640" y="2072"/>
                  </a:cubicBezTo>
                  <a:cubicBezTo>
                    <a:pt x="21071" y="2177"/>
                    <a:pt x="19544" y="2282"/>
                    <a:pt x="17974" y="2386"/>
                  </a:cubicBezTo>
                  <a:cubicBezTo>
                    <a:pt x="17556" y="2407"/>
                    <a:pt x="17095" y="2470"/>
                    <a:pt x="16677" y="2491"/>
                  </a:cubicBezTo>
                  <a:cubicBezTo>
                    <a:pt x="15694" y="2574"/>
                    <a:pt x="14689" y="2658"/>
                    <a:pt x="13706" y="2763"/>
                  </a:cubicBezTo>
                  <a:cubicBezTo>
                    <a:pt x="12450" y="2867"/>
                    <a:pt x="11153" y="2972"/>
                    <a:pt x="9898" y="3077"/>
                  </a:cubicBezTo>
                  <a:cubicBezTo>
                    <a:pt x="8161" y="3223"/>
                    <a:pt x="6383" y="3391"/>
                    <a:pt x="4625" y="3537"/>
                  </a:cubicBezTo>
                  <a:cubicBezTo>
                    <a:pt x="4207" y="3558"/>
                    <a:pt x="3788" y="3621"/>
                    <a:pt x="3349" y="3642"/>
                  </a:cubicBezTo>
                  <a:lnTo>
                    <a:pt x="1068" y="3872"/>
                  </a:lnTo>
                  <a:cubicBezTo>
                    <a:pt x="984" y="3872"/>
                    <a:pt x="901" y="3935"/>
                    <a:pt x="901" y="4039"/>
                  </a:cubicBezTo>
                  <a:cubicBezTo>
                    <a:pt x="901" y="4123"/>
                    <a:pt x="984" y="4186"/>
                    <a:pt x="1068" y="4186"/>
                  </a:cubicBezTo>
                  <a:cubicBezTo>
                    <a:pt x="1361" y="4186"/>
                    <a:pt x="1612" y="4227"/>
                    <a:pt x="1905" y="4227"/>
                  </a:cubicBezTo>
                  <a:cubicBezTo>
                    <a:pt x="1884" y="4290"/>
                    <a:pt x="1842" y="4374"/>
                    <a:pt x="1842" y="4458"/>
                  </a:cubicBezTo>
                  <a:cubicBezTo>
                    <a:pt x="1842" y="4751"/>
                    <a:pt x="2093" y="5002"/>
                    <a:pt x="2407" y="5002"/>
                  </a:cubicBezTo>
                  <a:cubicBezTo>
                    <a:pt x="4562" y="4876"/>
                    <a:pt x="6717" y="4709"/>
                    <a:pt x="8893" y="4604"/>
                  </a:cubicBezTo>
                  <a:cubicBezTo>
                    <a:pt x="10777" y="4541"/>
                    <a:pt x="12660" y="4437"/>
                    <a:pt x="14543" y="4353"/>
                  </a:cubicBezTo>
                  <a:cubicBezTo>
                    <a:pt x="16593" y="4248"/>
                    <a:pt x="18686" y="4144"/>
                    <a:pt x="20757" y="4060"/>
                  </a:cubicBezTo>
                  <a:cubicBezTo>
                    <a:pt x="21406" y="4039"/>
                    <a:pt x="22075" y="4018"/>
                    <a:pt x="22724" y="3955"/>
                  </a:cubicBezTo>
                  <a:cubicBezTo>
                    <a:pt x="22912" y="3955"/>
                    <a:pt x="23080" y="3935"/>
                    <a:pt x="23289" y="3935"/>
                  </a:cubicBezTo>
                  <a:cubicBezTo>
                    <a:pt x="26637" y="3851"/>
                    <a:pt x="29984" y="3746"/>
                    <a:pt x="33332" y="3663"/>
                  </a:cubicBezTo>
                  <a:cubicBezTo>
                    <a:pt x="35132" y="3621"/>
                    <a:pt x="36931" y="3558"/>
                    <a:pt x="38710" y="3537"/>
                  </a:cubicBezTo>
                  <a:cubicBezTo>
                    <a:pt x="39358" y="3516"/>
                    <a:pt x="39986" y="3516"/>
                    <a:pt x="40635" y="3495"/>
                  </a:cubicBezTo>
                  <a:lnTo>
                    <a:pt x="50908" y="3328"/>
                  </a:lnTo>
                  <a:lnTo>
                    <a:pt x="55302" y="3244"/>
                  </a:lnTo>
                  <a:cubicBezTo>
                    <a:pt x="56578" y="3223"/>
                    <a:pt x="57834" y="3223"/>
                    <a:pt x="59068" y="3181"/>
                  </a:cubicBezTo>
                  <a:cubicBezTo>
                    <a:pt x="60114" y="3139"/>
                    <a:pt x="61140" y="3098"/>
                    <a:pt x="62186" y="3077"/>
                  </a:cubicBezTo>
                  <a:cubicBezTo>
                    <a:pt x="62709" y="3035"/>
                    <a:pt x="63232" y="3035"/>
                    <a:pt x="63734" y="3014"/>
                  </a:cubicBezTo>
                  <a:lnTo>
                    <a:pt x="67270" y="2784"/>
                  </a:lnTo>
                  <a:lnTo>
                    <a:pt x="67270" y="2784"/>
                  </a:lnTo>
                  <a:cubicBezTo>
                    <a:pt x="67187" y="2888"/>
                    <a:pt x="67187" y="3035"/>
                    <a:pt x="67208" y="3139"/>
                  </a:cubicBezTo>
                  <a:cubicBezTo>
                    <a:pt x="67228" y="3286"/>
                    <a:pt x="67312" y="3391"/>
                    <a:pt x="67438" y="3432"/>
                  </a:cubicBezTo>
                  <a:cubicBezTo>
                    <a:pt x="67513" y="3478"/>
                    <a:pt x="67621" y="3512"/>
                    <a:pt x="67715" y="3512"/>
                  </a:cubicBezTo>
                  <a:cubicBezTo>
                    <a:pt x="67751" y="3512"/>
                    <a:pt x="67785" y="3507"/>
                    <a:pt x="67814" y="3495"/>
                  </a:cubicBezTo>
                  <a:cubicBezTo>
                    <a:pt x="68065" y="3391"/>
                    <a:pt x="68337" y="3286"/>
                    <a:pt x="68568" y="3181"/>
                  </a:cubicBezTo>
                  <a:lnTo>
                    <a:pt x="68547" y="3181"/>
                  </a:lnTo>
                  <a:cubicBezTo>
                    <a:pt x="68568" y="3181"/>
                    <a:pt x="68568" y="3139"/>
                    <a:pt x="68588" y="3139"/>
                  </a:cubicBezTo>
                  <a:cubicBezTo>
                    <a:pt x="68630" y="3139"/>
                    <a:pt x="68651" y="3118"/>
                    <a:pt x="68651" y="3118"/>
                  </a:cubicBezTo>
                  <a:lnTo>
                    <a:pt x="68630" y="3118"/>
                  </a:lnTo>
                  <a:cubicBezTo>
                    <a:pt x="68756" y="3077"/>
                    <a:pt x="68881" y="3014"/>
                    <a:pt x="69049" y="2930"/>
                  </a:cubicBezTo>
                  <a:cubicBezTo>
                    <a:pt x="69174" y="2888"/>
                    <a:pt x="69321" y="2805"/>
                    <a:pt x="69467" y="2763"/>
                  </a:cubicBezTo>
                  <a:cubicBezTo>
                    <a:pt x="69614" y="2679"/>
                    <a:pt x="69739" y="2595"/>
                    <a:pt x="69907" y="2512"/>
                  </a:cubicBezTo>
                  <a:cubicBezTo>
                    <a:pt x="70053" y="2449"/>
                    <a:pt x="70158" y="2240"/>
                    <a:pt x="70158" y="2051"/>
                  </a:cubicBezTo>
                  <a:cubicBezTo>
                    <a:pt x="70158" y="1947"/>
                    <a:pt x="70137" y="1863"/>
                    <a:pt x="70095" y="1758"/>
                  </a:cubicBezTo>
                  <a:cubicBezTo>
                    <a:pt x="70011" y="1654"/>
                    <a:pt x="69907" y="1528"/>
                    <a:pt x="69781" y="1507"/>
                  </a:cubicBezTo>
                  <a:cubicBezTo>
                    <a:pt x="69635" y="1466"/>
                    <a:pt x="69509" y="1445"/>
                    <a:pt x="69384" y="1445"/>
                  </a:cubicBezTo>
                  <a:lnTo>
                    <a:pt x="69300" y="1445"/>
                  </a:lnTo>
                  <a:cubicBezTo>
                    <a:pt x="69216" y="1445"/>
                    <a:pt x="69112" y="1445"/>
                    <a:pt x="69049" y="1466"/>
                  </a:cubicBezTo>
                  <a:cubicBezTo>
                    <a:pt x="68840" y="1507"/>
                    <a:pt x="68651" y="1528"/>
                    <a:pt x="68442" y="1528"/>
                  </a:cubicBezTo>
                  <a:cubicBezTo>
                    <a:pt x="68275" y="1528"/>
                    <a:pt x="68128" y="1549"/>
                    <a:pt x="67940" y="1549"/>
                  </a:cubicBezTo>
                  <a:cubicBezTo>
                    <a:pt x="67500" y="1570"/>
                    <a:pt x="67082" y="1612"/>
                    <a:pt x="66643" y="1654"/>
                  </a:cubicBezTo>
                  <a:cubicBezTo>
                    <a:pt x="66538" y="1654"/>
                    <a:pt x="66392" y="1675"/>
                    <a:pt x="66287" y="1675"/>
                  </a:cubicBezTo>
                  <a:cubicBezTo>
                    <a:pt x="66350" y="1633"/>
                    <a:pt x="66371" y="1570"/>
                    <a:pt x="66371" y="1528"/>
                  </a:cubicBezTo>
                  <a:cubicBezTo>
                    <a:pt x="66392" y="1466"/>
                    <a:pt x="66392" y="1424"/>
                    <a:pt x="66392" y="1361"/>
                  </a:cubicBezTo>
                  <a:cubicBezTo>
                    <a:pt x="66392" y="1340"/>
                    <a:pt x="66392" y="1298"/>
                    <a:pt x="66433" y="1256"/>
                  </a:cubicBezTo>
                  <a:cubicBezTo>
                    <a:pt x="66433" y="1214"/>
                    <a:pt x="66433" y="1152"/>
                    <a:pt x="66392" y="1131"/>
                  </a:cubicBezTo>
                  <a:cubicBezTo>
                    <a:pt x="66392" y="1131"/>
                    <a:pt x="66433" y="1131"/>
                    <a:pt x="66433" y="1110"/>
                  </a:cubicBezTo>
                  <a:cubicBezTo>
                    <a:pt x="66496" y="1047"/>
                    <a:pt x="66580" y="1005"/>
                    <a:pt x="66643" y="901"/>
                  </a:cubicBezTo>
                  <a:cubicBezTo>
                    <a:pt x="66684" y="817"/>
                    <a:pt x="66705" y="712"/>
                    <a:pt x="66705" y="608"/>
                  </a:cubicBezTo>
                  <a:cubicBezTo>
                    <a:pt x="66705" y="503"/>
                    <a:pt x="66684" y="419"/>
                    <a:pt x="66643" y="315"/>
                  </a:cubicBezTo>
                  <a:cubicBezTo>
                    <a:pt x="66601" y="294"/>
                    <a:pt x="66580" y="252"/>
                    <a:pt x="66559" y="210"/>
                  </a:cubicBezTo>
                  <a:cubicBezTo>
                    <a:pt x="66475" y="147"/>
                    <a:pt x="66392" y="105"/>
                    <a:pt x="66329" y="85"/>
                  </a:cubicBezTo>
                  <a:cubicBezTo>
                    <a:pt x="66161" y="43"/>
                    <a:pt x="65973" y="1"/>
                    <a:pt x="65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99"/>
            <p:cNvSpPr/>
            <p:nvPr/>
          </p:nvSpPr>
          <p:spPr>
            <a:xfrm>
              <a:off x="2923275" y="2771050"/>
              <a:ext cx="3238987" cy="80767"/>
            </a:xfrm>
            <a:custGeom>
              <a:avLst/>
              <a:gdLst/>
              <a:ahLst/>
              <a:cxnLst/>
              <a:rect l="l" t="t" r="r" b="b"/>
              <a:pathLst>
                <a:path w="75033" h="11592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99"/>
            <p:cNvSpPr/>
            <p:nvPr/>
          </p:nvSpPr>
          <p:spPr>
            <a:xfrm rot="5400000">
              <a:off x="5129393" y="1768166"/>
              <a:ext cx="1928348" cy="137365"/>
            </a:xfrm>
            <a:custGeom>
              <a:avLst/>
              <a:gdLst/>
              <a:ahLst/>
              <a:cxnLst/>
              <a:rect l="l" t="t" r="r" b="b"/>
              <a:pathLst>
                <a:path w="75033" h="11592" extrusionOk="0">
                  <a:moveTo>
                    <a:pt x="73066" y="0"/>
                  </a:moveTo>
                  <a:cubicBezTo>
                    <a:pt x="72690" y="21"/>
                    <a:pt x="72313" y="84"/>
                    <a:pt x="71915" y="105"/>
                  </a:cubicBezTo>
                  <a:cubicBezTo>
                    <a:pt x="71581" y="126"/>
                    <a:pt x="71225" y="126"/>
                    <a:pt x="70869" y="126"/>
                  </a:cubicBezTo>
                  <a:cubicBezTo>
                    <a:pt x="70116" y="126"/>
                    <a:pt x="69384" y="147"/>
                    <a:pt x="68630" y="188"/>
                  </a:cubicBezTo>
                  <a:cubicBezTo>
                    <a:pt x="67061" y="230"/>
                    <a:pt x="65513" y="335"/>
                    <a:pt x="63943" y="398"/>
                  </a:cubicBezTo>
                  <a:cubicBezTo>
                    <a:pt x="60910" y="460"/>
                    <a:pt x="57876" y="502"/>
                    <a:pt x="54863" y="670"/>
                  </a:cubicBezTo>
                  <a:cubicBezTo>
                    <a:pt x="53252" y="774"/>
                    <a:pt x="51619" y="879"/>
                    <a:pt x="50008" y="963"/>
                  </a:cubicBezTo>
                  <a:cubicBezTo>
                    <a:pt x="48544" y="1046"/>
                    <a:pt x="47058" y="1088"/>
                    <a:pt x="45593" y="1151"/>
                  </a:cubicBezTo>
                  <a:cubicBezTo>
                    <a:pt x="42455" y="1256"/>
                    <a:pt x="39316" y="1402"/>
                    <a:pt x="36178" y="1569"/>
                  </a:cubicBezTo>
                  <a:cubicBezTo>
                    <a:pt x="33081" y="1716"/>
                    <a:pt x="29964" y="1883"/>
                    <a:pt x="26888" y="2030"/>
                  </a:cubicBezTo>
                  <a:cubicBezTo>
                    <a:pt x="25193" y="2113"/>
                    <a:pt x="23456" y="2218"/>
                    <a:pt x="21761" y="2302"/>
                  </a:cubicBezTo>
                  <a:cubicBezTo>
                    <a:pt x="20213" y="2385"/>
                    <a:pt x="18707" y="2385"/>
                    <a:pt x="17158" y="2406"/>
                  </a:cubicBezTo>
                  <a:cubicBezTo>
                    <a:pt x="14020" y="2427"/>
                    <a:pt x="10881" y="2448"/>
                    <a:pt x="7743" y="2637"/>
                  </a:cubicBezTo>
                  <a:cubicBezTo>
                    <a:pt x="6948" y="2699"/>
                    <a:pt x="6194" y="2741"/>
                    <a:pt x="5441" y="2846"/>
                  </a:cubicBezTo>
                  <a:cubicBezTo>
                    <a:pt x="4813" y="2929"/>
                    <a:pt x="4186" y="3034"/>
                    <a:pt x="3579" y="3160"/>
                  </a:cubicBezTo>
                  <a:cubicBezTo>
                    <a:pt x="3119" y="3264"/>
                    <a:pt x="2637" y="3432"/>
                    <a:pt x="2198" y="3578"/>
                  </a:cubicBezTo>
                  <a:cubicBezTo>
                    <a:pt x="1926" y="3662"/>
                    <a:pt x="1675" y="3808"/>
                    <a:pt x="1445" y="3976"/>
                  </a:cubicBezTo>
                  <a:cubicBezTo>
                    <a:pt x="963" y="4331"/>
                    <a:pt x="650" y="4813"/>
                    <a:pt x="461" y="5378"/>
                  </a:cubicBezTo>
                  <a:cubicBezTo>
                    <a:pt x="43" y="6486"/>
                    <a:pt x="1" y="7784"/>
                    <a:pt x="189" y="8935"/>
                  </a:cubicBezTo>
                  <a:cubicBezTo>
                    <a:pt x="294" y="9625"/>
                    <a:pt x="524" y="10274"/>
                    <a:pt x="880" y="10860"/>
                  </a:cubicBezTo>
                  <a:lnTo>
                    <a:pt x="1445" y="11404"/>
                  </a:lnTo>
                  <a:cubicBezTo>
                    <a:pt x="1654" y="11529"/>
                    <a:pt x="1863" y="11592"/>
                    <a:pt x="2067" y="11592"/>
                  </a:cubicBezTo>
                  <a:cubicBezTo>
                    <a:pt x="2271" y="11592"/>
                    <a:pt x="2470" y="11529"/>
                    <a:pt x="2658" y="11404"/>
                  </a:cubicBezTo>
                  <a:cubicBezTo>
                    <a:pt x="2763" y="11299"/>
                    <a:pt x="2951" y="11194"/>
                    <a:pt x="3160" y="11111"/>
                  </a:cubicBezTo>
                  <a:cubicBezTo>
                    <a:pt x="4123" y="10860"/>
                    <a:pt x="5169" y="10755"/>
                    <a:pt x="6173" y="10650"/>
                  </a:cubicBezTo>
                  <a:cubicBezTo>
                    <a:pt x="6738" y="10588"/>
                    <a:pt x="7303" y="10567"/>
                    <a:pt x="7868" y="10546"/>
                  </a:cubicBezTo>
                  <a:cubicBezTo>
                    <a:pt x="8684" y="10483"/>
                    <a:pt x="9500" y="10462"/>
                    <a:pt x="10337" y="10462"/>
                  </a:cubicBezTo>
                  <a:cubicBezTo>
                    <a:pt x="11906" y="10441"/>
                    <a:pt x="13434" y="10399"/>
                    <a:pt x="15003" y="10399"/>
                  </a:cubicBezTo>
                  <a:cubicBezTo>
                    <a:pt x="18121" y="10399"/>
                    <a:pt x="21238" y="10378"/>
                    <a:pt x="24377" y="10232"/>
                  </a:cubicBezTo>
                  <a:cubicBezTo>
                    <a:pt x="27620" y="10064"/>
                    <a:pt x="30842" y="9918"/>
                    <a:pt x="34085" y="9751"/>
                  </a:cubicBezTo>
                  <a:cubicBezTo>
                    <a:pt x="37140" y="9604"/>
                    <a:pt x="40195" y="9437"/>
                    <a:pt x="43292" y="9332"/>
                  </a:cubicBezTo>
                  <a:cubicBezTo>
                    <a:pt x="46347" y="9207"/>
                    <a:pt x="49422" y="9102"/>
                    <a:pt x="52498" y="8914"/>
                  </a:cubicBezTo>
                  <a:cubicBezTo>
                    <a:pt x="55637" y="8704"/>
                    <a:pt x="58775" y="8600"/>
                    <a:pt x="61914" y="8516"/>
                  </a:cubicBezTo>
                  <a:cubicBezTo>
                    <a:pt x="63399" y="8474"/>
                    <a:pt x="64885" y="8411"/>
                    <a:pt x="66371" y="8265"/>
                  </a:cubicBezTo>
                  <a:cubicBezTo>
                    <a:pt x="67166" y="8181"/>
                    <a:pt x="67919" y="8077"/>
                    <a:pt x="68714" y="7972"/>
                  </a:cubicBezTo>
                  <a:cubicBezTo>
                    <a:pt x="69467" y="7867"/>
                    <a:pt x="70221" y="7805"/>
                    <a:pt x="70974" y="7742"/>
                  </a:cubicBezTo>
                  <a:cubicBezTo>
                    <a:pt x="71304" y="7703"/>
                    <a:pt x="71631" y="7687"/>
                    <a:pt x="71954" y="7687"/>
                  </a:cubicBezTo>
                  <a:cubicBezTo>
                    <a:pt x="72327" y="7687"/>
                    <a:pt x="72697" y="7708"/>
                    <a:pt x="73066" y="7742"/>
                  </a:cubicBezTo>
                  <a:cubicBezTo>
                    <a:pt x="73568" y="7679"/>
                    <a:pt x="73966" y="7428"/>
                    <a:pt x="74217" y="6989"/>
                  </a:cubicBezTo>
                  <a:cubicBezTo>
                    <a:pt x="74363" y="6696"/>
                    <a:pt x="74510" y="6424"/>
                    <a:pt x="74635" y="6152"/>
                  </a:cubicBezTo>
                  <a:cubicBezTo>
                    <a:pt x="74907" y="5419"/>
                    <a:pt x="75033" y="4645"/>
                    <a:pt x="75012" y="3871"/>
                  </a:cubicBezTo>
                  <a:cubicBezTo>
                    <a:pt x="75012" y="3076"/>
                    <a:pt x="74907" y="2323"/>
                    <a:pt x="74635" y="1590"/>
                  </a:cubicBezTo>
                  <a:cubicBezTo>
                    <a:pt x="74510" y="1297"/>
                    <a:pt x="74363" y="1046"/>
                    <a:pt x="74217" y="753"/>
                  </a:cubicBezTo>
                  <a:cubicBezTo>
                    <a:pt x="73966" y="314"/>
                    <a:pt x="73589" y="84"/>
                    <a:pt x="73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4" name="Google Shape;3414;p99"/>
          <p:cNvSpPr/>
          <p:nvPr/>
        </p:nvSpPr>
        <p:spPr>
          <a:xfrm>
            <a:off x="3129199" y="320345"/>
            <a:ext cx="511738" cy="914142"/>
          </a:xfrm>
          <a:custGeom>
            <a:avLst/>
            <a:gdLst/>
            <a:ahLst/>
            <a:cxnLst/>
            <a:rect l="l" t="t" r="r" b="b"/>
            <a:pathLst>
              <a:path w="8803" h="15875" extrusionOk="0">
                <a:moveTo>
                  <a:pt x="377" y="1"/>
                </a:moveTo>
                <a:cubicBezTo>
                  <a:pt x="377" y="1"/>
                  <a:pt x="1" y="154"/>
                  <a:pt x="15" y="308"/>
                </a:cubicBezTo>
                <a:cubicBezTo>
                  <a:pt x="43" y="461"/>
                  <a:pt x="71" y="2051"/>
                  <a:pt x="71" y="2051"/>
                </a:cubicBezTo>
                <a:lnTo>
                  <a:pt x="112" y="6710"/>
                </a:lnTo>
                <a:lnTo>
                  <a:pt x="15" y="15860"/>
                </a:lnTo>
                <a:cubicBezTo>
                  <a:pt x="18" y="15861"/>
                  <a:pt x="21" y="15862"/>
                  <a:pt x="24" y="15862"/>
                </a:cubicBezTo>
                <a:cubicBezTo>
                  <a:pt x="288" y="15862"/>
                  <a:pt x="2291" y="13137"/>
                  <a:pt x="2539" y="12875"/>
                </a:cubicBezTo>
                <a:cubicBezTo>
                  <a:pt x="2777" y="12610"/>
                  <a:pt x="4130" y="10853"/>
                  <a:pt x="4130" y="10853"/>
                </a:cubicBezTo>
                <a:lnTo>
                  <a:pt x="4855" y="11885"/>
                </a:lnTo>
                <a:cubicBezTo>
                  <a:pt x="5566" y="12889"/>
                  <a:pt x="7924" y="15874"/>
                  <a:pt x="7924" y="15874"/>
                </a:cubicBezTo>
                <a:lnTo>
                  <a:pt x="8119" y="14898"/>
                </a:lnTo>
                <a:lnTo>
                  <a:pt x="8593" y="8970"/>
                </a:lnTo>
                <a:cubicBezTo>
                  <a:pt x="8593" y="8970"/>
                  <a:pt x="8802" y="3362"/>
                  <a:pt x="8788" y="2986"/>
                </a:cubicBezTo>
                <a:cubicBezTo>
                  <a:pt x="8761" y="2609"/>
                  <a:pt x="8607" y="1"/>
                  <a:pt x="86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5" name="Google Shape;3415;p99"/>
          <p:cNvGrpSpPr/>
          <p:nvPr/>
        </p:nvGrpSpPr>
        <p:grpSpPr>
          <a:xfrm rot="1034698">
            <a:off x="766854" y="4118557"/>
            <a:ext cx="448583" cy="529371"/>
            <a:chOff x="5605500" y="3278625"/>
            <a:chExt cx="298175" cy="351875"/>
          </a:xfrm>
        </p:grpSpPr>
        <p:sp>
          <p:nvSpPr>
            <p:cNvPr id="3416" name="Google Shape;3416;p99"/>
            <p:cNvSpPr/>
            <p:nvPr/>
          </p:nvSpPr>
          <p:spPr>
            <a:xfrm>
              <a:off x="5605500" y="3278625"/>
              <a:ext cx="260525" cy="278000"/>
            </a:xfrm>
            <a:custGeom>
              <a:avLst/>
              <a:gdLst/>
              <a:ahLst/>
              <a:cxnLst/>
              <a:rect l="l" t="t" r="r" b="b"/>
              <a:pathLst>
                <a:path w="10421" h="11120" extrusionOk="0">
                  <a:moveTo>
                    <a:pt x="4372" y="361"/>
                  </a:moveTo>
                  <a:cubicBezTo>
                    <a:pt x="4767" y="361"/>
                    <a:pt x="5172" y="430"/>
                    <a:pt x="5545" y="448"/>
                  </a:cubicBezTo>
                  <a:cubicBezTo>
                    <a:pt x="6612" y="553"/>
                    <a:pt x="7763" y="427"/>
                    <a:pt x="8809" y="595"/>
                  </a:cubicBezTo>
                  <a:cubicBezTo>
                    <a:pt x="9897" y="783"/>
                    <a:pt x="10002" y="1725"/>
                    <a:pt x="9834" y="2750"/>
                  </a:cubicBezTo>
                  <a:cubicBezTo>
                    <a:pt x="9688" y="3629"/>
                    <a:pt x="8997" y="4256"/>
                    <a:pt x="8872" y="5156"/>
                  </a:cubicBezTo>
                  <a:cubicBezTo>
                    <a:pt x="8705" y="6140"/>
                    <a:pt x="9081" y="7081"/>
                    <a:pt x="9207" y="8065"/>
                  </a:cubicBezTo>
                  <a:cubicBezTo>
                    <a:pt x="9311" y="8797"/>
                    <a:pt x="9541" y="10303"/>
                    <a:pt x="8767" y="10617"/>
                  </a:cubicBezTo>
                  <a:cubicBezTo>
                    <a:pt x="8685" y="10655"/>
                    <a:pt x="8573" y="10670"/>
                    <a:pt x="8444" y="10670"/>
                  </a:cubicBezTo>
                  <a:cubicBezTo>
                    <a:pt x="7920" y="10670"/>
                    <a:pt x="7103" y="10421"/>
                    <a:pt x="6717" y="10387"/>
                  </a:cubicBezTo>
                  <a:cubicBezTo>
                    <a:pt x="6215" y="10324"/>
                    <a:pt x="5692" y="10262"/>
                    <a:pt x="5210" y="10199"/>
                  </a:cubicBezTo>
                  <a:cubicBezTo>
                    <a:pt x="4269" y="10094"/>
                    <a:pt x="3306" y="9969"/>
                    <a:pt x="2365" y="9885"/>
                  </a:cubicBezTo>
                  <a:cubicBezTo>
                    <a:pt x="2308" y="9881"/>
                    <a:pt x="2252" y="9880"/>
                    <a:pt x="2197" y="9880"/>
                  </a:cubicBezTo>
                  <a:cubicBezTo>
                    <a:pt x="2075" y="9880"/>
                    <a:pt x="1959" y="9886"/>
                    <a:pt x="1853" y="9886"/>
                  </a:cubicBezTo>
                  <a:cubicBezTo>
                    <a:pt x="1494" y="9886"/>
                    <a:pt x="1247" y="9811"/>
                    <a:pt x="1277" y="9153"/>
                  </a:cubicBezTo>
                  <a:cubicBezTo>
                    <a:pt x="1277" y="8860"/>
                    <a:pt x="1507" y="8378"/>
                    <a:pt x="1653" y="8169"/>
                  </a:cubicBezTo>
                  <a:cubicBezTo>
                    <a:pt x="2218" y="7039"/>
                    <a:pt x="3453" y="6328"/>
                    <a:pt x="3662" y="5031"/>
                  </a:cubicBezTo>
                  <a:cubicBezTo>
                    <a:pt x="3829" y="4047"/>
                    <a:pt x="3411" y="3043"/>
                    <a:pt x="3348" y="2059"/>
                  </a:cubicBezTo>
                  <a:cubicBezTo>
                    <a:pt x="3285" y="1285"/>
                    <a:pt x="3285" y="490"/>
                    <a:pt x="4227" y="365"/>
                  </a:cubicBezTo>
                  <a:cubicBezTo>
                    <a:pt x="4275" y="362"/>
                    <a:pt x="4323" y="361"/>
                    <a:pt x="4372" y="361"/>
                  </a:cubicBezTo>
                  <a:close/>
                  <a:moveTo>
                    <a:pt x="4500" y="0"/>
                  </a:moveTo>
                  <a:cubicBezTo>
                    <a:pt x="3789" y="0"/>
                    <a:pt x="3184" y="167"/>
                    <a:pt x="3013" y="1076"/>
                  </a:cubicBezTo>
                  <a:cubicBezTo>
                    <a:pt x="2888" y="1746"/>
                    <a:pt x="3013" y="2478"/>
                    <a:pt x="3118" y="3168"/>
                  </a:cubicBezTo>
                  <a:cubicBezTo>
                    <a:pt x="3327" y="4508"/>
                    <a:pt x="3432" y="5282"/>
                    <a:pt x="2490" y="6453"/>
                  </a:cubicBezTo>
                  <a:cubicBezTo>
                    <a:pt x="1988" y="7081"/>
                    <a:pt x="0" y="9320"/>
                    <a:pt x="1109" y="10157"/>
                  </a:cubicBezTo>
                  <a:cubicBezTo>
                    <a:pt x="1632" y="10534"/>
                    <a:pt x="3118" y="10387"/>
                    <a:pt x="3725" y="10471"/>
                  </a:cubicBezTo>
                  <a:cubicBezTo>
                    <a:pt x="5566" y="10680"/>
                    <a:pt x="7428" y="10910"/>
                    <a:pt x="9290" y="11119"/>
                  </a:cubicBezTo>
                  <a:cubicBezTo>
                    <a:pt x="9353" y="11119"/>
                    <a:pt x="9479" y="11036"/>
                    <a:pt x="9479" y="10952"/>
                  </a:cubicBezTo>
                  <a:cubicBezTo>
                    <a:pt x="9688" y="9906"/>
                    <a:pt x="9751" y="8902"/>
                    <a:pt x="9583" y="7855"/>
                  </a:cubicBezTo>
                  <a:cubicBezTo>
                    <a:pt x="9416" y="6872"/>
                    <a:pt x="9018" y="5868"/>
                    <a:pt x="9332" y="4863"/>
                  </a:cubicBezTo>
                  <a:cubicBezTo>
                    <a:pt x="9521" y="4298"/>
                    <a:pt x="9939" y="3838"/>
                    <a:pt x="10127" y="3273"/>
                  </a:cubicBezTo>
                  <a:cubicBezTo>
                    <a:pt x="10420" y="2352"/>
                    <a:pt x="10211" y="1369"/>
                    <a:pt x="9960" y="448"/>
                  </a:cubicBezTo>
                  <a:cubicBezTo>
                    <a:pt x="9939" y="365"/>
                    <a:pt x="9855" y="323"/>
                    <a:pt x="9772" y="281"/>
                  </a:cubicBezTo>
                  <a:cubicBezTo>
                    <a:pt x="8370" y="155"/>
                    <a:pt x="6968" y="176"/>
                    <a:pt x="5566" y="51"/>
                  </a:cubicBezTo>
                  <a:cubicBezTo>
                    <a:pt x="5560" y="50"/>
                    <a:pt x="5553" y="50"/>
                    <a:pt x="5547" y="50"/>
                  </a:cubicBezTo>
                  <a:cubicBezTo>
                    <a:pt x="5543" y="50"/>
                    <a:pt x="5539" y="50"/>
                    <a:pt x="5535" y="50"/>
                  </a:cubicBezTo>
                  <a:lnTo>
                    <a:pt x="5535" y="50"/>
                  </a:lnTo>
                  <a:cubicBezTo>
                    <a:pt x="5189" y="37"/>
                    <a:pt x="4833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99"/>
            <p:cNvSpPr/>
            <p:nvPr/>
          </p:nvSpPr>
          <p:spPr>
            <a:xfrm>
              <a:off x="5621200" y="3290650"/>
              <a:ext cx="282475" cy="339850"/>
            </a:xfrm>
            <a:custGeom>
              <a:avLst/>
              <a:gdLst/>
              <a:ahLst/>
              <a:cxnLst/>
              <a:rect l="l" t="t" r="r" b="b"/>
              <a:pathLst>
                <a:path w="11299" h="13594" extrusionOk="0">
                  <a:moveTo>
                    <a:pt x="9303" y="1"/>
                  </a:moveTo>
                  <a:cubicBezTo>
                    <a:pt x="9140" y="1"/>
                    <a:pt x="9012" y="208"/>
                    <a:pt x="9144" y="323"/>
                  </a:cubicBezTo>
                  <a:cubicBezTo>
                    <a:pt x="10294" y="1223"/>
                    <a:pt x="11048" y="2687"/>
                    <a:pt x="10671" y="4152"/>
                  </a:cubicBezTo>
                  <a:cubicBezTo>
                    <a:pt x="10441" y="5094"/>
                    <a:pt x="9876" y="5952"/>
                    <a:pt x="9771" y="6914"/>
                  </a:cubicBezTo>
                  <a:cubicBezTo>
                    <a:pt x="9625" y="8149"/>
                    <a:pt x="10127" y="9299"/>
                    <a:pt x="10127" y="10534"/>
                  </a:cubicBezTo>
                  <a:cubicBezTo>
                    <a:pt x="10127" y="11057"/>
                    <a:pt x="10043" y="11580"/>
                    <a:pt x="9960" y="12103"/>
                  </a:cubicBezTo>
                  <a:cubicBezTo>
                    <a:pt x="9822" y="12812"/>
                    <a:pt x="9739" y="13132"/>
                    <a:pt x="9049" y="13132"/>
                  </a:cubicBezTo>
                  <a:cubicBezTo>
                    <a:pt x="9006" y="13132"/>
                    <a:pt x="8961" y="13131"/>
                    <a:pt x="8913" y="13128"/>
                  </a:cubicBezTo>
                  <a:cubicBezTo>
                    <a:pt x="7763" y="13066"/>
                    <a:pt x="6612" y="12814"/>
                    <a:pt x="5461" y="12668"/>
                  </a:cubicBezTo>
                  <a:cubicBezTo>
                    <a:pt x="4812" y="12605"/>
                    <a:pt x="4185" y="12522"/>
                    <a:pt x="3536" y="12459"/>
                  </a:cubicBezTo>
                  <a:cubicBezTo>
                    <a:pt x="2720" y="12396"/>
                    <a:pt x="2448" y="12396"/>
                    <a:pt x="2071" y="11726"/>
                  </a:cubicBezTo>
                  <a:cubicBezTo>
                    <a:pt x="1569" y="10890"/>
                    <a:pt x="983" y="10220"/>
                    <a:pt x="356" y="9467"/>
                  </a:cubicBezTo>
                  <a:cubicBezTo>
                    <a:pt x="313" y="9388"/>
                    <a:pt x="262" y="9356"/>
                    <a:pt x="214" y="9356"/>
                  </a:cubicBezTo>
                  <a:cubicBezTo>
                    <a:pt x="97" y="9356"/>
                    <a:pt x="1" y="9542"/>
                    <a:pt x="105" y="9676"/>
                  </a:cubicBezTo>
                  <a:cubicBezTo>
                    <a:pt x="816" y="10555"/>
                    <a:pt x="1695" y="11350"/>
                    <a:pt x="1883" y="12522"/>
                  </a:cubicBezTo>
                  <a:cubicBezTo>
                    <a:pt x="1904" y="12605"/>
                    <a:pt x="1988" y="12647"/>
                    <a:pt x="2071" y="12668"/>
                  </a:cubicBezTo>
                  <a:cubicBezTo>
                    <a:pt x="4624" y="12919"/>
                    <a:pt x="7219" y="13233"/>
                    <a:pt x="9792" y="13589"/>
                  </a:cubicBezTo>
                  <a:cubicBezTo>
                    <a:pt x="9810" y="13592"/>
                    <a:pt x="9827" y="13594"/>
                    <a:pt x="9844" y="13594"/>
                  </a:cubicBezTo>
                  <a:cubicBezTo>
                    <a:pt x="9929" y="13594"/>
                    <a:pt x="10005" y="13550"/>
                    <a:pt x="10022" y="13463"/>
                  </a:cubicBezTo>
                  <a:cubicBezTo>
                    <a:pt x="10357" y="12250"/>
                    <a:pt x="10629" y="11036"/>
                    <a:pt x="10462" y="9781"/>
                  </a:cubicBezTo>
                  <a:cubicBezTo>
                    <a:pt x="10378" y="8944"/>
                    <a:pt x="10106" y="8128"/>
                    <a:pt x="10148" y="7291"/>
                  </a:cubicBezTo>
                  <a:cubicBezTo>
                    <a:pt x="10232" y="5826"/>
                    <a:pt x="11299" y="4571"/>
                    <a:pt x="11173" y="3106"/>
                  </a:cubicBezTo>
                  <a:cubicBezTo>
                    <a:pt x="11069" y="1871"/>
                    <a:pt x="10378" y="804"/>
                    <a:pt x="9437" y="51"/>
                  </a:cubicBezTo>
                  <a:cubicBezTo>
                    <a:pt x="9392" y="16"/>
                    <a:pt x="9346" y="1"/>
                    <a:pt x="9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99"/>
            <p:cNvSpPr/>
            <p:nvPr/>
          </p:nvSpPr>
          <p:spPr>
            <a:xfrm>
              <a:off x="5832250" y="3546275"/>
              <a:ext cx="35850" cy="78150"/>
            </a:xfrm>
            <a:custGeom>
              <a:avLst/>
              <a:gdLst/>
              <a:ahLst/>
              <a:cxnLst/>
              <a:rect l="l" t="t" r="r" b="b"/>
              <a:pathLst>
                <a:path w="1434" h="3126" extrusionOk="0">
                  <a:moveTo>
                    <a:pt x="186" y="0"/>
                  </a:moveTo>
                  <a:cubicBezTo>
                    <a:pt x="90" y="0"/>
                    <a:pt x="1" y="68"/>
                    <a:pt x="11" y="204"/>
                  </a:cubicBezTo>
                  <a:cubicBezTo>
                    <a:pt x="53" y="665"/>
                    <a:pt x="199" y="1083"/>
                    <a:pt x="430" y="1481"/>
                  </a:cubicBezTo>
                  <a:cubicBezTo>
                    <a:pt x="723" y="1983"/>
                    <a:pt x="953" y="2380"/>
                    <a:pt x="1036" y="2945"/>
                  </a:cubicBezTo>
                  <a:cubicBezTo>
                    <a:pt x="1047" y="3063"/>
                    <a:pt x="1156" y="3126"/>
                    <a:pt x="1255" y="3126"/>
                  </a:cubicBezTo>
                  <a:cubicBezTo>
                    <a:pt x="1349" y="3126"/>
                    <a:pt x="1434" y="3068"/>
                    <a:pt x="1413" y="2945"/>
                  </a:cubicBezTo>
                  <a:cubicBezTo>
                    <a:pt x="1371" y="2485"/>
                    <a:pt x="1225" y="2045"/>
                    <a:pt x="995" y="1669"/>
                  </a:cubicBezTo>
                  <a:cubicBezTo>
                    <a:pt x="702" y="1167"/>
                    <a:pt x="471" y="769"/>
                    <a:pt x="409" y="204"/>
                  </a:cubicBezTo>
                  <a:cubicBezTo>
                    <a:pt x="388" y="68"/>
                    <a:pt x="28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99"/>
            <p:cNvSpPr/>
            <p:nvPr/>
          </p:nvSpPr>
          <p:spPr>
            <a:xfrm>
              <a:off x="5722575" y="3556450"/>
              <a:ext cx="50850" cy="43125"/>
            </a:xfrm>
            <a:custGeom>
              <a:avLst/>
              <a:gdLst/>
              <a:ahLst/>
              <a:cxnLst/>
              <a:rect l="l" t="t" r="r" b="b"/>
              <a:pathLst>
                <a:path w="2034" h="1725" extrusionOk="0">
                  <a:moveTo>
                    <a:pt x="1139" y="397"/>
                  </a:moveTo>
                  <a:cubicBezTo>
                    <a:pt x="1341" y="397"/>
                    <a:pt x="1526" y="449"/>
                    <a:pt x="1615" y="571"/>
                  </a:cubicBezTo>
                  <a:cubicBezTo>
                    <a:pt x="1845" y="885"/>
                    <a:pt x="1406" y="1346"/>
                    <a:pt x="1113" y="1346"/>
                  </a:cubicBezTo>
                  <a:cubicBezTo>
                    <a:pt x="1104" y="1346"/>
                    <a:pt x="1094" y="1346"/>
                    <a:pt x="1085" y="1346"/>
                  </a:cubicBezTo>
                  <a:cubicBezTo>
                    <a:pt x="741" y="1346"/>
                    <a:pt x="455" y="1002"/>
                    <a:pt x="390" y="672"/>
                  </a:cubicBezTo>
                  <a:lnTo>
                    <a:pt x="390" y="672"/>
                  </a:lnTo>
                  <a:cubicBezTo>
                    <a:pt x="521" y="506"/>
                    <a:pt x="848" y="397"/>
                    <a:pt x="1139" y="397"/>
                  </a:cubicBezTo>
                  <a:close/>
                  <a:moveTo>
                    <a:pt x="1051" y="1"/>
                  </a:moveTo>
                  <a:cubicBezTo>
                    <a:pt x="627" y="1"/>
                    <a:pt x="193" y="173"/>
                    <a:pt x="32" y="495"/>
                  </a:cubicBezTo>
                  <a:lnTo>
                    <a:pt x="32" y="495"/>
                  </a:lnTo>
                  <a:cubicBezTo>
                    <a:pt x="11" y="525"/>
                    <a:pt x="0" y="564"/>
                    <a:pt x="4" y="613"/>
                  </a:cubicBezTo>
                  <a:cubicBezTo>
                    <a:pt x="25" y="1157"/>
                    <a:pt x="444" y="1701"/>
                    <a:pt x="1029" y="1722"/>
                  </a:cubicBezTo>
                  <a:cubicBezTo>
                    <a:pt x="1052" y="1724"/>
                    <a:pt x="1074" y="1725"/>
                    <a:pt x="1095" y="1725"/>
                  </a:cubicBezTo>
                  <a:cubicBezTo>
                    <a:pt x="1610" y="1725"/>
                    <a:pt x="2034" y="1261"/>
                    <a:pt x="2034" y="739"/>
                  </a:cubicBezTo>
                  <a:cubicBezTo>
                    <a:pt x="2023" y="235"/>
                    <a:pt x="1544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99"/>
            <p:cNvSpPr/>
            <p:nvPr/>
          </p:nvSpPr>
          <p:spPr>
            <a:xfrm>
              <a:off x="5707750" y="3280600"/>
              <a:ext cx="36650" cy="259275"/>
            </a:xfrm>
            <a:custGeom>
              <a:avLst/>
              <a:gdLst/>
              <a:ahLst/>
              <a:cxnLst/>
              <a:rect l="l" t="t" r="r" b="b"/>
              <a:pathLst>
                <a:path w="1466" h="10371" extrusionOk="0">
                  <a:moveTo>
                    <a:pt x="1286" y="1"/>
                  </a:moveTo>
                  <a:cubicBezTo>
                    <a:pt x="1188" y="1"/>
                    <a:pt x="1079" y="63"/>
                    <a:pt x="1058" y="181"/>
                  </a:cubicBezTo>
                  <a:cubicBezTo>
                    <a:pt x="723" y="3508"/>
                    <a:pt x="367" y="6856"/>
                    <a:pt x="11" y="10183"/>
                  </a:cubicBezTo>
                  <a:cubicBezTo>
                    <a:pt x="1" y="10308"/>
                    <a:pt x="95" y="10371"/>
                    <a:pt x="194" y="10371"/>
                  </a:cubicBezTo>
                  <a:cubicBezTo>
                    <a:pt x="294" y="10371"/>
                    <a:pt x="398" y="10308"/>
                    <a:pt x="409" y="10183"/>
                  </a:cubicBezTo>
                  <a:cubicBezTo>
                    <a:pt x="744" y="6856"/>
                    <a:pt x="1120" y="3508"/>
                    <a:pt x="1455" y="181"/>
                  </a:cubicBezTo>
                  <a:cubicBezTo>
                    <a:pt x="1465" y="58"/>
                    <a:pt x="1380" y="1"/>
                    <a:pt x="1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99"/>
            <p:cNvSpPr/>
            <p:nvPr/>
          </p:nvSpPr>
          <p:spPr>
            <a:xfrm>
              <a:off x="5787000" y="3295175"/>
              <a:ext cx="26975" cy="240925"/>
            </a:xfrm>
            <a:custGeom>
              <a:avLst/>
              <a:gdLst/>
              <a:ahLst/>
              <a:cxnLst/>
              <a:rect l="l" t="t" r="r" b="b"/>
              <a:pathLst>
                <a:path w="1079" h="9637" extrusionOk="0">
                  <a:moveTo>
                    <a:pt x="885" y="1"/>
                  </a:moveTo>
                  <a:cubicBezTo>
                    <a:pt x="785" y="1"/>
                    <a:pt x="681" y="69"/>
                    <a:pt x="670" y="205"/>
                  </a:cubicBezTo>
                  <a:cubicBezTo>
                    <a:pt x="461" y="3281"/>
                    <a:pt x="231" y="6356"/>
                    <a:pt x="22" y="9432"/>
                  </a:cubicBezTo>
                  <a:cubicBezTo>
                    <a:pt x="1" y="9568"/>
                    <a:pt x="90" y="9636"/>
                    <a:pt x="187" y="9636"/>
                  </a:cubicBezTo>
                  <a:cubicBezTo>
                    <a:pt x="283" y="9636"/>
                    <a:pt x="388" y="9568"/>
                    <a:pt x="398" y="9432"/>
                  </a:cubicBezTo>
                  <a:cubicBezTo>
                    <a:pt x="608" y="6356"/>
                    <a:pt x="859" y="3281"/>
                    <a:pt x="1068" y="205"/>
                  </a:cubicBezTo>
                  <a:cubicBezTo>
                    <a:pt x="1078" y="69"/>
                    <a:pt x="984" y="1"/>
                    <a:pt x="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99"/>
            <p:cNvSpPr/>
            <p:nvPr/>
          </p:nvSpPr>
          <p:spPr>
            <a:xfrm>
              <a:off x="5759800" y="3415875"/>
              <a:ext cx="13100" cy="9975"/>
            </a:xfrm>
            <a:custGeom>
              <a:avLst/>
              <a:gdLst/>
              <a:ahLst/>
              <a:cxnLst/>
              <a:rect l="l" t="t" r="r" b="b"/>
              <a:pathLst>
                <a:path w="524" h="399" extrusionOk="0">
                  <a:moveTo>
                    <a:pt x="273" y="1"/>
                  </a:moveTo>
                  <a:cubicBezTo>
                    <a:pt x="1" y="1"/>
                    <a:pt x="1" y="399"/>
                    <a:pt x="273" y="399"/>
                  </a:cubicBezTo>
                  <a:cubicBezTo>
                    <a:pt x="524" y="399"/>
                    <a:pt x="52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3" name="Google Shape;3423;p99"/>
          <p:cNvGrpSpPr/>
          <p:nvPr/>
        </p:nvGrpSpPr>
        <p:grpSpPr>
          <a:xfrm>
            <a:off x="7727176" y="320351"/>
            <a:ext cx="994600" cy="1000648"/>
            <a:chOff x="2699725" y="3887200"/>
            <a:chExt cx="1204700" cy="1212025"/>
          </a:xfrm>
        </p:grpSpPr>
        <p:sp>
          <p:nvSpPr>
            <p:cNvPr id="3424" name="Google Shape;3424;p99"/>
            <p:cNvSpPr/>
            <p:nvPr/>
          </p:nvSpPr>
          <p:spPr>
            <a:xfrm>
              <a:off x="2699725" y="3887200"/>
              <a:ext cx="1184300" cy="648650"/>
            </a:xfrm>
            <a:custGeom>
              <a:avLst/>
              <a:gdLst/>
              <a:ahLst/>
              <a:cxnLst/>
              <a:rect l="l" t="t" r="r" b="b"/>
              <a:pathLst>
                <a:path w="47372" h="25946" fill="none" extrusionOk="0">
                  <a:moveTo>
                    <a:pt x="2742" y="0"/>
                  </a:moveTo>
                  <a:cubicBezTo>
                    <a:pt x="2009" y="2574"/>
                    <a:pt x="963" y="4708"/>
                    <a:pt x="1" y="7114"/>
                  </a:cubicBezTo>
                  <a:cubicBezTo>
                    <a:pt x="7952" y="11362"/>
                    <a:pt x="17137" y="13370"/>
                    <a:pt x="25339" y="17199"/>
                  </a:cubicBezTo>
                  <a:cubicBezTo>
                    <a:pt x="31867" y="20233"/>
                    <a:pt x="38479" y="23309"/>
                    <a:pt x="45112" y="25945"/>
                  </a:cubicBezTo>
                  <a:cubicBezTo>
                    <a:pt x="46200" y="24062"/>
                    <a:pt x="46346" y="21865"/>
                    <a:pt x="47372" y="19961"/>
                  </a:cubicBezTo>
                  <a:cubicBezTo>
                    <a:pt x="45991" y="19041"/>
                    <a:pt x="43752" y="18831"/>
                    <a:pt x="42162" y="18287"/>
                  </a:cubicBezTo>
                  <a:cubicBezTo>
                    <a:pt x="39714" y="17430"/>
                    <a:pt x="37328" y="16321"/>
                    <a:pt x="34922" y="15316"/>
                  </a:cubicBezTo>
                  <a:cubicBezTo>
                    <a:pt x="30235" y="13349"/>
                    <a:pt x="25527" y="11048"/>
                    <a:pt x="20694" y="9458"/>
                  </a:cubicBezTo>
                  <a:cubicBezTo>
                    <a:pt x="14124" y="7282"/>
                    <a:pt x="7345" y="4959"/>
                    <a:pt x="1005" y="2469"/>
                  </a:cubicBezTo>
                </a:path>
              </a:pathLst>
            </a:custGeom>
            <a:noFill/>
            <a:ln w="193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99"/>
            <p:cNvSpPr/>
            <p:nvPr/>
          </p:nvSpPr>
          <p:spPr>
            <a:xfrm>
              <a:off x="2780800" y="3981350"/>
              <a:ext cx="34550" cy="84775"/>
            </a:xfrm>
            <a:custGeom>
              <a:avLst/>
              <a:gdLst/>
              <a:ahLst/>
              <a:cxnLst/>
              <a:rect l="l" t="t" r="r" b="b"/>
              <a:pathLst>
                <a:path w="1382" h="3391" fill="none" extrusionOk="0">
                  <a:moveTo>
                    <a:pt x="1" y="3390"/>
                  </a:moveTo>
                  <a:cubicBezTo>
                    <a:pt x="440" y="2239"/>
                    <a:pt x="859" y="1109"/>
                    <a:pt x="1382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99"/>
            <p:cNvSpPr/>
            <p:nvPr/>
          </p:nvSpPr>
          <p:spPr>
            <a:xfrm>
              <a:off x="2839925" y="3978200"/>
              <a:ext cx="37150" cy="85825"/>
            </a:xfrm>
            <a:custGeom>
              <a:avLst/>
              <a:gdLst/>
              <a:ahLst/>
              <a:cxnLst/>
              <a:rect l="l" t="t" r="r" b="b"/>
              <a:pathLst>
                <a:path w="1486" h="3433" fill="none" extrusionOk="0">
                  <a:moveTo>
                    <a:pt x="0" y="3432"/>
                  </a:moveTo>
                  <a:cubicBezTo>
                    <a:pt x="523" y="2470"/>
                    <a:pt x="963" y="1466"/>
                    <a:pt x="1339" y="419"/>
                  </a:cubicBezTo>
                  <a:cubicBezTo>
                    <a:pt x="1297" y="210"/>
                    <a:pt x="1214" y="691"/>
                    <a:pt x="1297" y="189"/>
                  </a:cubicBezTo>
                  <a:cubicBezTo>
                    <a:pt x="1486" y="1"/>
                    <a:pt x="1297" y="336"/>
                    <a:pt x="1381" y="44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99"/>
            <p:cNvSpPr/>
            <p:nvPr/>
          </p:nvSpPr>
          <p:spPr>
            <a:xfrm>
              <a:off x="2890650" y="4021625"/>
              <a:ext cx="14675" cy="38200"/>
            </a:xfrm>
            <a:custGeom>
              <a:avLst/>
              <a:gdLst/>
              <a:ahLst/>
              <a:cxnLst/>
              <a:rect l="l" t="t" r="r" b="b"/>
              <a:pathLst>
                <a:path w="587" h="1528" fill="none" extrusionOk="0">
                  <a:moveTo>
                    <a:pt x="587" y="1"/>
                  </a:moveTo>
                  <a:cubicBezTo>
                    <a:pt x="545" y="63"/>
                    <a:pt x="84" y="1361"/>
                    <a:pt x="1" y="1528"/>
                  </a:cubicBezTo>
                  <a:cubicBezTo>
                    <a:pt x="22" y="1486"/>
                    <a:pt x="64" y="1402"/>
                    <a:pt x="84" y="134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99"/>
            <p:cNvSpPr/>
            <p:nvPr/>
          </p:nvSpPr>
          <p:spPr>
            <a:xfrm>
              <a:off x="2935650" y="4045175"/>
              <a:ext cx="19900" cy="49700"/>
            </a:xfrm>
            <a:custGeom>
              <a:avLst/>
              <a:gdLst/>
              <a:ahLst/>
              <a:cxnLst/>
              <a:rect l="l" t="t" r="r" b="b"/>
              <a:pathLst>
                <a:path w="796" h="1988" fill="none" extrusionOk="0">
                  <a:moveTo>
                    <a:pt x="795" y="0"/>
                  </a:moveTo>
                  <a:cubicBezTo>
                    <a:pt x="523" y="649"/>
                    <a:pt x="293" y="1360"/>
                    <a:pt x="0" y="1988"/>
                  </a:cubicBezTo>
                  <a:cubicBezTo>
                    <a:pt x="63" y="1883"/>
                    <a:pt x="105" y="1800"/>
                    <a:pt x="126" y="169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99"/>
            <p:cNvSpPr/>
            <p:nvPr/>
          </p:nvSpPr>
          <p:spPr>
            <a:xfrm>
              <a:off x="2997375" y="4066600"/>
              <a:ext cx="16750" cy="57050"/>
            </a:xfrm>
            <a:custGeom>
              <a:avLst/>
              <a:gdLst/>
              <a:ahLst/>
              <a:cxnLst/>
              <a:rect l="l" t="t" r="r" b="b"/>
              <a:pathLst>
                <a:path w="670" h="2282" fill="none" extrusionOk="0">
                  <a:moveTo>
                    <a:pt x="670" y="1"/>
                  </a:moveTo>
                  <a:cubicBezTo>
                    <a:pt x="460" y="754"/>
                    <a:pt x="230" y="1507"/>
                    <a:pt x="0" y="2282"/>
                  </a:cubicBezTo>
                  <a:cubicBezTo>
                    <a:pt x="42" y="2219"/>
                    <a:pt x="63" y="2177"/>
                    <a:pt x="126" y="2093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99"/>
            <p:cNvSpPr/>
            <p:nvPr/>
          </p:nvSpPr>
          <p:spPr>
            <a:xfrm>
              <a:off x="3049675" y="4082300"/>
              <a:ext cx="10475" cy="25125"/>
            </a:xfrm>
            <a:custGeom>
              <a:avLst/>
              <a:gdLst/>
              <a:ahLst/>
              <a:cxnLst/>
              <a:rect l="l" t="t" r="r" b="b"/>
              <a:pathLst>
                <a:path w="419" h="1005" fill="none" extrusionOk="0">
                  <a:moveTo>
                    <a:pt x="398" y="1"/>
                  </a:moveTo>
                  <a:cubicBezTo>
                    <a:pt x="1" y="649"/>
                    <a:pt x="21" y="984"/>
                    <a:pt x="419" y="100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99"/>
            <p:cNvSpPr/>
            <p:nvPr/>
          </p:nvSpPr>
          <p:spPr>
            <a:xfrm>
              <a:off x="3113500" y="4098000"/>
              <a:ext cx="10475" cy="71150"/>
            </a:xfrm>
            <a:custGeom>
              <a:avLst/>
              <a:gdLst/>
              <a:ahLst/>
              <a:cxnLst/>
              <a:rect l="l" t="t" r="r" b="b"/>
              <a:pathLst>
                <a:path w="419" h="2846" fill="none" extrusionOk="0">
                  <a:moveTo>
                    <a:pt x="419" y="0"/>
                  </a:moveTo>
                  <a:cubicBezTo>
                    <a:pt x="272" y="942"/>
                    <a:pt x="126" y="1883"/>
                    <a:pt x="0" y="2846"/>
                  </a:cubicBezTo>
                  <a:cubicBezTo>
                    <a:pt x="42" y="2825"/>
                    <a:pt x="42" y="2783"/>
                    <a:pt x="63" y="276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99"/>
            <p:cNvSpPr/>
            <p:nvPr/>
          </p:nvSpPr>
          <p:spPr>
            <a:xfrm>
              <a:off x="3177300" y="4126250"/>
              <a:ext cx="18875" cy="69075"/>
            </a:xfrm>
            <a:custGeom>
              <a:avLst/>
              <a:gdLst/>
              <a:ahLst/>
              <a:cxnLst/>
              <a:rect l="l" t="t" r="r" b="b"/>
              <a:pathLst>
                <a:path w="755" h="2763" fill="none" extrusionOk="0">
                  <a:moveTo>
                    <a:pt x="754" y="0"/>
                  </a:moveTo>
                  <a:cubicBezTo>
                    <a:pt x="461" y="900"/>
                    <a:pt x="189" y="1821"/>
                    <a:pt x="1" y="2762"/>
                  </a:cubicBezTo>
                  <a:cubicBezTo>
                    <a:pt x="147" y="2658"/>
                    <a:pt x="315" y="2469"/>
                    <a:pt x="419" y="230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99"/>
            <p:cNvSpPr/>
            <p:nvPr/>
          </p:nvSpPr>
          <p:spPr>
            <a:xfrm>
              <a:off x="3233275" y="4146650"/>
              <a:ext cx="16250" cy="62275"/>
            </a:xfrm>
            <a:custGeom>
              <a:avLst/>
              <a:gdLst/>
              <a:ahLst/>
              <a:cxnLst/>
              <a:rect l="l" t="t" r="r" b="b"/>
              <a:pathLst>
                <a:path w="650" h="2491" fill="none" extrusionOk="0">
                  <a:moveTo>
                    <a:pt x="649" y="0"/>
                  </a:moveTo>
                  <a:cubicBezTo>
                    <a:pt x="440" y="816"/>
                    <a:pt x="252" y="1674"/>
                    <a:pt x="1" y="2490"/>
                  </a:cubicBezTo>
                  <a:cubicBezTo>
                    <a:pt x="43" y="2386"/>
                    <a:pt x="105" y="2260"/>
                    <a:pt x="168" y="215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99"/>
            <p:cNvSpPr/>
            <p:nvPr/>
          </p:nvSpPr>
          <p:spPr>
            <a:xfrm>
              <a:off x="3282975" y="4161825"/>
              <a:ext cx="13625" cy="52325"/>
            </a:xfrm>
            <a:custGeom>
              <a:avLst/>
              <a:gdLst/>
              <a:ahLst/>
              <a:cxnLst/>
              <a:rect l="l" t="t" r="r" b="b"/>
              <a:pathLst>
                <a:path w="545" h="2093" fill="none" extrusionOk="0">
                  <a:moveTo>
                    <a:pt x="544" y="0"/>
                  </a:moveTo>
                  <a:cubicBezTo>
                    <a:pt x="377" y="691"/>
                    <a:pt x="189" y="1423"/>
                    <a:pt x="0" y="2092"/>
                  </a:cubicBezTo>
                  <a:cubicBezTo>
                    <a:pt x="0" y="2051"/>
                    <a:pt x="63" y="1988"/>
                    <a:pt x="84" y="194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99"/>
            <p:cNvSpPr/>
            <p:nvPr/>
          </p:nvSpPr>
          <p:spPr>
            <a:xfrm>
              <a:off x="3331100" y="4184825"/>
              <a:ext cx="11000" cy="43450"/>
            </a:xfrm>
            <a:custGeom>
              <a:avLst/>
              <a:gdLst/>
              <a:ahLst/>
              <a:cxnLst/>
              <a:rect l="l" t="t" r="r" b="b"/>
              <a:pathLst>
                <a:path w="440" h="1738" fill="none" extrusionOk="0">
                  <a:moveTo>
                    <a:pt x="440" y="1"/>
                  </a:moveTo>
                  <a:cubicBezTo>
                    <a:pt x="293" y="587"/>
                    <a:pt x="168" y="1151"/>
                    <a:pt x="0" y="1737"/>
                  </a:cubicBezTo>
                  <a:cubicBezTo>
                    <a:pt x="0" y="1695"/>
                    <a:pt x="42" y="1570"/>
                    <a:pt x="63" y="157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99"/>
            <p:cNvSpPr/>
            <p:nvPr/>
          </p:nvSpPr>
          <p:spPr>
            <a:xfrm>
              <a:off x="3378700" y="4198425"/>
              <a:ext cx="23575" cy="77975"/>
            </a:xfrm>
            <a:custGeom>
              <a:avLst/>
              <a:gdLst/>
              <a:ahLst/>
              <a:cxnLst/>
              <a:rect l="l" t="t" r="r" b="b"/>
              <a:pathLst>
                <a:path w="943" h="3119" fill="none" extrusionOk="0">
                  <a:moveTo>
                    <a:pt x="879" y="168"/>
                  </a:moveTo>
                  <a:cubicBezTo>
                    <a:pt x="942" y="1"/>
                    <a:pt x="0" y="2616"/>
                    <a:pt x="210" y="3118"/>
                  </a:cubicBezTo>
                  <a:cubicBezTo>
                    <a:pt x="252" y="3035"/>
                    <a:pt x="272" y="2930"/>
                    <a:pt x="335" y="284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99"/>
            <p:cNvSpPr/>
            <p:nvPr/>
          </p:nvSpPr>
          <p:spPr>
            <a:xfrm>
              <a:off x="3444075" y="4229300"/>
              <a:ext cx="14150" cy="41875"/>
            </a:xfrm>
            <a:custGeom>
              <a:avLst/>
              <a:gdLst/>
              <a:ahLst/>
              <a:cxnLst/>
              <a:rect l="l" t="t" r="r" b="b"/>
              <a:pathLst>
                <a:path w="566" h="1675" fill="none" extrusionOk="0">
                  <a:moveTo>
                    <a:pt x="566" y="0"/>
                  </a:moveTo>
                  <a:cubicBezTo>
                    <a:pt x="378" y="544"/>
                    <a:pt x="168" y="1130"/>
                    <a:pt x="1" y="1674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99"/>
            <p:cNvSpPr/>
            <p:nvPr/>
          </p:nvSpPr>
          <p:spPr>
            <a:xfrm>
              <a:off x="3488550" y="4249175"/>
              <a:ext cx="18850" cy="42925"/>
            </a:xfrm>
            <a:custGeom>
              <a:avLst/>
              <a:gdLst/>
              <a:ahLst/>
              <a:cxnLst/>
              <a:rect l="l" t="t" r="r" b="b"/>
              <a:pathLst>
                <a:path w="754" h="1717" fill="none" extrusionOk="0">
                  <a:moveTo>
                    <a:pt x="754" y="0"/>
                  </a:moveTo>
                  <a:cubicBezTo>
                    <a:pt x="482" y="565"/>
                    <a:pt x="252" y="1130"/>
                    <a:pt x="0" y="171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99"/>
            <p:cNvSpPr/>
            <p:nvPr/>
          </p:nvSpPr>
          <p:spPr>
            <a:xfrm>
              <a:off x="3546100" y="4281075"/>
              <a:ext cx="14650" cy="66450"/>
            </a:xfrm>
            <a:custGeom>
              <a:avLst/>
              <a:gdLst/>
              <a:ahLst/>
              <a:cxnLst/>
              <a:rect l="l" t="t" r="r" b="b"/>
              <a:pathLst>
                <a:path w="586" h="2658" fill="none" extrusionOk="0">
                  <a:moveTo>
                    <a:pt x="586" y="1"/>
                  </a:moveTo>
                  <a:cubicBezTo>
                    <a:pt x="377" y="879"/>
                    <a:pt x="209" y="1779"/>
                    <a:pt x="0" y="265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99"/>
            <p:cNvSpPr/>
            <p:nvPr/>
          </p:nvSpPr>
          <p:spPr>
            <a:xfrm>
              <a:off x="3599450" y="4298875"/>
              <a:ext cx="20425" cy="42375"/>
            </a:xfrm>
            <a:custGeom>
              <a:avLst/>
              <a:gdLst/>
              <a:ahLst/>
              <a:cxnLst/>
              <a:rect l="l" t="t" r="r" b="b"/>
              <a:pathLst>
                <a:path w="817" h="1695" fill="none" extrusionOk="0">
                  <a:moveTo>
                    <a:pt x="816" y="0"/>
                  </a:moveTo>
                  <a:cubicBezTo>
                    <a:pt x="544" y="565"/>
                    <a:pt x="272" y="1151"/>
                    <a:pt x="0" y="1695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99"/>
            <p:cNvSpPr/>
            <p:nvPr/>
          </p:nvSpPr>
          <p:spPr>
            <a:xfrm>
              <a:off x="3658550" y="4321350"/>
              <a:ext cx="20950" cy="57050"/>
            </a:xfrm>
            <a:custGeom>
              <a:avLst/>
              <a:gdLst/>
              <a:ahLst/>
              <a:cxnLst/>
              <a:rect l="l" t="t" r="r" b="b"/>
              <a:pathLst>
                <a:path w="838" h="2282" fill="none" extrusionOk="0">
                  <a:moveTo>
                    <a:pt x="838" y="1"/>
                  </a:moveTo>
                  <a:cubicBezTo>
                    <a:pt x="545" y="775"/>
                    <a:pt x="252" y="1528"/>
                    <a:pt x="1" y="2281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99"/>
            <p:cNvSpPr/>
            <p:nvPr/>
          </p:nvSpPr>
          <p:spPr>
            <a:xfrm>
              <a:off x="3714000" y="4347000"/>
              <a:ext cx="13100" cy="35050"/>
            </a:xfrm>
            <a:custGeom>
              <a:avLst/>
              <a:gdLst/>
              <a:ahLst/>
              <a:cxnLst/>
              <a:rect l="l" t="t" r="r" b="b"/>
              <a:pathLst>
                <a:path w="524" h="1402" fill="none" extrusionOk="0">
                  <a:moveTo>
                    <a:pt x="524" y="0"/>
                  </a:moveTo>
                  <a:cubicBezTo>
                    <a:pt x="335" y="460"/>
                    <a:pt x="189" y="942"/>
                    <a:pt x="1" y="140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99"/>
            <p:cNvSpPr/>
            <p:nvPr/>
          </p:nvSpPr>
          <p:spPr>
            <a:xfrm>
              <a:off x="3726550" y="4355875"/>
              <a:ext cx="47100" cy="91575"/>
            </a:xfrm>
            <a:custGeom>
              <a:avLst/>
              <a:gdLst/>
              <a:ahLst/>
              <a:cxnLst/>
              <a:rect l="l" t="t" r="r" b="b"/>
              <a:pathLst>
                <a:path w="1884" h="3663" fill="none" extrusionOk="0">
                  <a:moveTo>
                    <a:pt x="1884" y="1"/>
                  </a:moveTo>
                  <a:cubicBezTo>
                    <a:pt x="1696" y="356"/>
                    <a:pt x="1" y="3056"/>
                    <a:pt x="147" y="3662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99"/>
            <p:cNvSpPr/>
            <p:nvPr/>
          </p:nvSpPr>
          <p:spPr>
            <a:xfrm>
              <a:off x="3801350" y="4368950"/>
              <a:ext cx="16775" cy="53900"/>
            </a:xfrm>
            <a:custGeom>
              <a:avLst/>
              <a:gdLst/>
              <a:ahLst/>
              <a:cxnLst/>
              <a:rect l="l" t="t" r="r" b="b"/>
              <a:pathLst>
                <a:path w="671" h="2156" fill="none" extrusionOk="0">
                  <a:moveTo>
                    <a:pt x="670" y="1"/>
                  </a:moveTo>
                  <a:cubicBezTo>
                    <a:pt x="461" y="712"/>
                    <a:pt x="210" y="1445"/>
                    <a:pt x="1" y="2156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99"/>
            <p:cNvSpPr/>
            <p:nvPr/>
          </p:nvSpPr>
          <p:spPr>
            <a:xfrm>
              <a:off x="3278275" y="4383075"/>
              <a:ext cx="626150" cy="716150"/>
            </a:xfrm>
            <a:custGeom>
              <a:avLst/>
              <a:gdLst/>
              <a:ahLst/>
              <a:cxnLst/>
              <a:rect l="l" t="t" r="r" b="b"/>
              <a:pathLst>
                <a:path w="25046" h="28646" fill="none" extrusionOk="0">
                  <a:moveTo>
                    <a:pt x="105" y="608"/>
                  </a:moveTo>
                  <a:cubicBezTo>
                    <a:pt x="628" y="5901"/>
                    <a:pt x="3076" y="11341"/>
                    <a:pt x="4771" y="16363"/>
                  </a:cubicBezTo>
                  <a:cubicBezTo>
                    <a:pt x="5733" y="19230"/>
                    <a:pt x="6947" y="22012"/>
                    <a:pt x="8119" y="24774"/>
                  </a:cubicBezTo>
                  <a:cubicBezTo>
                    <a:pt x="8621" y="25925"/>
                    <a:pt x="9081" y="27871"/>
                    <a:pt x="10106" y="28645"/>
                  </a:cubicBezTo>
                  <a:cubicBezTo>
                    <a:pt x="12617" y="25716"/>
                    <a:pt x="15693" y="23142"/>
                    <a:pt x="18518" y="20506"/>
                  </a:cubicBezTo>
                  <a:cubicBezTo>
                    <a:pt x="20505" y="18665"/>
                    <a:pt x="22640" y="15505"/>
                    <a:pt x="25046" y="14292"/>
                  </a:cubicBezTo>
                  <a:cubicBezTo>
                    <a:pt x="20652" y="10483"/>
                    <a:pt x="14500" y="9228"/>
                    <a:pt x="9771" y="5880"/>
                  </a:cubicBezTo>
                  <a:cubicBezTo>
                    <a:pt x="6696" y="3704"/>
                    <a:pt x="3641" y="1361"/>
                    <a:pt x="168" y="1"/>
                  </a:cubicBezTo>
                  <a:cubicBezTo>
                    <a:pt x="0" y="231"/>
                    <a:pt x="105" y="336"/>
                    <a:pt x="105" y="608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99"/>
            <p:cNvSpPr/>
            <p:nvPr/>
          </p:nvSpPr>
          <p:spPr>
            <a:xfrm>
              <a:off x="3374525" y="4548900"/>
              <a:ext cx="358325" cy="379275"/>
            </a:xfrm>
            <a:custGeom>
              <a:avLst/>
              <a:gdLst/>
              <a:ahLst/>
              <a:cxnLst/>
              <a:rect l="l" t="t" r="r" b="b"/>
              <a:pathLst>
                <a:path w="14333" h="15171" fill="none" extrusionOk="0">
                  <a:moveTo>
                    <a:pt x="6905" y="15045"/>
                  </a:moveTo>
                  <a:cubicBezTo>
                    <a:pt x="5419" y="12094"/>
                    <a:pt x="4603" y="8872"/>
                    <a:pt x="3201" y="5922"/>
                  </a:cubicBezTo>
                  <a:cubicBezTo>
                    <a:pt x="2260" y="3934"/>
                    <a:pt x="1046" y="1925"/>
                    <a:pt x="0" y="1"/>
                  </a:cubicBezTo>
                  <a:cubicBezTo>
                    <a:pt x="2804" y="1423"/>
                    <a:pt x="5440" y="2867"/>
                    <a:pt x="8035" y="4687"/>
                  </a:cubicBezTo>
                  <a:cubicBezTo>
                    <a:pt x="9855" y="5964"/>
                    <a:pt x="12219" y="8161"/>
                    <a:pt x="14333" y="8747"/>
                  </a:cubicBezTo>
                  <a:cubicBezTo>
                    <a:pt x="13454" y="10441"/>
                    <a:pt x="8851" y="15149"/>
                    <a:pt x="7072" y="1517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99"/>
            <p:cNvSpPr/>
            <p:nvPr/>
          </p:nvSpPr>
          <p:spPr>
            <a:xfrm>
              <a:off x="3315925" y="4551525"/>
              <a:ext cx="42925" cy="18325"/>
            </a:xfrm>
            <a:custGeom>
              <a:avLst/>
              <a:gdLst/>
              <a:ahLst/>
              <a:cxnLst/>
              <a:rect l="l" t="t" r="r" b="b"/>
              <a:pathLst>
                <a:path w="1717" h="733" fill="none" extrusionOk="0">
                  <a:moveTo>
                    <a:pt x="1" y="732"/>
                  </a:moveTo>
                  <a:cubicBezTo>
                    <a:pt x="587" y="586"/>
                    <a:pt x="1151" y="209"/>
                    <a:pt x="171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99"/>
            <p:cNvSpPr/>
            <p:nvPr/>
          </p:nvSpPr>
          <p:spPr>
            <a:xfrm>
              <a:off x="3330575" y="4588125"/>
              <a:ext cx="27225" cy="13100"/>
            </a:xfrm>
            <a:custGeom>
              <a:avLst/>
              <a:gdLst/>
              <a:ahLst/>
              <a:cxnLst/>
              <a:rect l="l" t="t" r="r" b="b"/>
              <a:pathLst>
                <a:path w="1089" h="524" fill="none" extrusionOk="0">
                  <a:moveTo>
                    <a:pt x="1" y="524"/>
                  </a:moveTo>
                  <a:cubicBezTo>
                    <a:pt x="273" y="377"/>
                    <a:pt x="817" y="1"/>
                    <a:pt x="1089" y="10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99"/>
            <p:cNvSpPr/>
            <p:nvPr/>
          </p:nvSpPr>
          <p:spPr>
            <a:xfrm>
              <a:off x="3340525" y="4611150"/>
              <a:ext cx="41350" cy="17275"/>
            </a:xfrm>
            <a:custGeom>
              <a:avLst/>
              <a:gdLst/>
              <a:ahLst/>
              <a:cxnLst/>
              <a:rect l="l" t="t" r="r" b="b"/>
              <a:pathLst>
                <a:path w="1654" h="691" fill="none" extrusionOk="0">
                  <a:moveTo>
                    <a:pt x="0" y="691"/>
                  </a:moveTo>
                  <a:cubicBezTo>
                    <a:pt x="586" y="440"/>
                    <a:pt x="1046" y="105"/>
                    <a:pt x="165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99"/>
            <p:cNvSpPr/>
            <p:nvPr/>
          </p:nvSpPr>
          <p:spPr>
            <a:xfrm>
              <a:off x="3350975" y="4647250"/>
              <a:ext cx="36650" cy="12575"/>
            </a:xfrm>
            <a:custGeom>
              <a:avLst/>
              <a:gdLst/>
              <a:ahLst/>
              <a:cxnLst/>
              <a:rect l="l" t="t" r="r" b="b"/>
              <a:pathLst>
                <a:path w="1466" h="503" fill="none" extrusionOk="0">
                  <a:moveTo>
                    <a:pt x="1" y="502"/>
                  </a:moveTo>
                  <a:cubicBezTo>
                    <a:pt x="503" y="419"/>
                    <a:pt x="963" y="105"/>
                    <a:pt x="14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99"/>
            <p:cNvSpPr/>
            <p:nvPr/>
          </p:nvSpPr>
          <p:spPr>
            <a:xfrm>
              <a:off x="3360925" y="4670250"/>
              <a:ext cx="49175" cy="14675"/>
            </a:xfrm>
            <a:custGeom>
              <a:avLst/>
              <a:gdLst/>
              <a:ahLst/>
              <a:cxnLst/>
              <a:rect l="l" t="t" r="r" b="b"/>
              <a:pathLst>
                <a:path w="1967" h="587" fill="none" extrusionOk="0">
                  <a:moveTo>
                    <a:pt x="0" y="587"/>
                  </a:moveTo>
                  <a:cubicBezTo>
                    <a:pt x="670" y="482"/>
                    <a:pt x="1276" y="64"/>
                    <a:pt x="1967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99"/>
            <p:cNvSpPr/>
            <p:nvPr/>
          </p:nvSpPr>
          <p:spPr>
            <a:xfrm>
              <a:off x="3369800" y="4702700"/>
              <a:ext cx="54950" cy="16225"/>
            </a:xfrm>
            <a:custGeom>
              <a:avLst/>
              <a:gdLst/>
              <a:ahLst/>
              <a:cxnLst/>
              <a:rect l="l" t="t" r="r" b="b"/>
              <a:pathLst>
                <a:path w="2198" h="649" fill="none" extrusionOk="0">
                  <a:moveTo>
                    <a:pt x="1" y="649"/>
                  </a:moveTo>
                  <a:cubicBezTo>
                    <a:pt x="733" y="544"/>
                    <a:pt x="1445" y="167"/>
                    <a:pt x="2198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99"/>
            <p:cNvSpPr/>
            <p:nvPr/>
          </p:nvSpPr>
          <p:spPr>
            <a:xfrm>
              <a:off x="3381325" y="4739825"/>
              <a:ext cx="46050" cy="17825"/>
            </a:xfrm>
            <a:custGeom>
              <a:avLst/>
              <a:gdLst/>
              <a:ahLst/>
              <a:cxnLst/>
              <a:rect l="l" t="t" r="r" b="b"/>
              <a:pathLst>
                <a:path w="1842" h="713" fill="none" extrusionOk="0">
                  <a:moveTo>
                    <a:pt x="0" y="586"/>
                  </a:moveTo>
                  <a:cubicBezTo>
                    <a:pt x="523" y="712"/>
                    <a:pt x="1276" y="84"/>
                    <a:pt x="184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99"/>
            <p:cNvSpPr/>
            <p:nvPr/>
          </p:nvSpPr>
          <p:spPr>
            <a:xfrm>
              <a:off x="3395950" y="4767025"/>
              <a:ext cx="49725" cy="18325"/>
            </a:xfrm>
            <a:custGeom>
              <a:avLst/>
              <a:gdLst/>
              <a:ahLst/>
              <a:cxnLst/>
              <a:rect l="l" t="t" r="r" b="b"/>
              <a:pathLst>
                <a:path w="1989" h="733" fill="none" extrusionOk="0">
                  <a:moveTo>
                    <a:pt x="1" y="733"/>
                  </a:moveTo>
                  <a:cubicBezTo>
                    <a:pt x="691" y="587"/>
                    <a:pt x="1319" y="147"/>
                    <a:pt x="198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99"/>
            <p:cNvSpPr/>
            <p:nvPr/>
          </p:nvSpPr>
          <p:spPr>
            <a:xfrm>
              <a:off x="3410075" y="4798425"/>
              <a:ext cx="53400" cy="19900"/>
            </a:xfrm>
            <a:custGeom>
              <a:avLst/>
              <a:gdLst/>
              <a:ahLst/>
              <a:cxnLst/>
              <a:rect l="l" t="t" r="r" b="b"/>
              <a:pathLst>
                <a:path w="2136" h="796" fill="none" extrusionOk="0">
                  <a:moveTo>
                    <a:pt x="1" y="795"/>
                  </a:moveTo>
                  <a:cubicBezTo>
                    <a:pt x="670" y="481"/>
                    <a:pt x="1528" y="419"/>
                    <a:pt x="213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99"/>
            <p:cNvSpPr/>
            <p:nvPr/>
          </p:nvSpPr>
          <p:spPr>
            <a:xfrm>
              <a:off x="3314875" y="4517525"/>
              <a:ext cx="37700" cy="26175"/>
            </a:xfrm>
            <a:custGeom>
              <a:avLst/>
              <a:gdLst/>
              <a:ahLst/>
              <a:cxnLst/>
              <a:rect l="l" t="t" r="r" b="b"/>
              <a:pathLst>
                <a:path w="1508" h="1047" fill="none" extrusionOk="0">
                  <a:moveTo>
                    <a:pt x="1" y="1046"/>
                  </a:moveTo>
                  <a:cubicBezTo>
                    <a:pt x="43" y="795"/>
                    <a:pt x="1277" y="460"/>
                    <a:pt x="15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99"/>
            <p:cNvSpPr/>
            <p:nvPr/>
          </p:nvSpPr>
          <p:spPr>
            <a:xfrm>
              <a:off x="3301800" y="4491350"/>
              <a:ext cx="26175" cy="14150"/>
            </a:xfrm>
            <a:custGeom>
              <a:avLst/>
              <a:gdLst/>
              <a:ahLst/>
              <a:cxnLst/>
              <a:rect l="l" t="t" r="r" b="b"/>
              <a:pathLst>
                <a:path w="1047" h="566" fill="none" extrusionOk="0">
                  <a:moveTo>
                    <a:pt x="1" y="566"/>
                  </a:moveTo>
                  <a:cubicBezTo>
                    <a:pt x="356" y="461"/>
                    <a:pt x="838" y="273"/>
                    <a:pt x="1047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99"/>
            <p:cNvSpPr/>
            <p:nvPr/>
          </p:nvSpPr>
          <p:spPr>
            <a:xfrm>
              <a:off x="3297625" y="4473050"/>
              <a:ext cx="11000" cy="5250"/>
            </a:xfrm>
            <a:custGeom>
              <a:avLst/>
              <a:gdLst/>
              <a:ahLst/>
              <a:cxnLst/>
              <a:rect l="l" t="t" r="r" b="b"/>
              <a:pathLst>
                <a:path w="440" h="210" fill="none" extrusionOk="0">
                  <a:moveTo>
                    <a:pt x="0" y="210"/>
                  </a:moveTo>
                  <a:cubicBezTo>
                    <a:pt x="147" y="147"/>
                    <a:pt x="293" y="105"/>
                    <a:pt x="440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99"/>
            <p:cNvSpPr/>
            <p:nvPr/>
          </p:nvSpPr>
          <p:spPr>
            <a:xfrm>
              <a:off x="3287675" y="4439575"/>
              <a:ext cx="12075" cy="4725"/>
            </a:xfrm>
            <a:custGeom>
              <a:avLst/>
              <a:gdLst/>
              <a:ahLst/>
              <a:cxnLst/>
              <a:rect l="l" t="t" r="r" b="b"/>
              <a:pathLst>
                <a:path w="483" h="189" fill="none" extrusionOk="0">
                  <a:moveTo>
                    <a:pt x="1" y="189"/>
                  </a:moveTo>
                  <a:cubicBezTo>
                    <a:pt x="147" y="147"/>
                    <a:pt x="315" y="42"/>
                    <a:pt x="48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99"/>
            <p:cNvSpPr/>
            <p:nvPr/>
          </p:nvSpPr>
          <p:spPr>
            <a:xfrm>
              <a:off x="3286125" y="4420750"/>
              <a:ext cx="12575" cy="6300"/>
            </a:xfrm>
            <a:custGeom>
              <a:avLst/>
              <a:gdLst/>
              <a:ahLst/>
              <a:cxnLst/>
              <a:rect l="l" t="t" r="r" b="b"/>
              <a:pathLst>
                <a:path w="503" h="252" fill="none" extrusionOk="0">
                  <a:moveTo>
                    <a:pt x="0" y="251"/>
                  </a:moveTo>
                  <a:cubicBezTo>
                    <a:pt x="146" y="105"/>
                    <a:pt x="314" y="63"/>
                    <a:pt x="50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99"/>
            <p:cNvSpPr/>
            <p:nvPr/>
          </p:nvSpPr>
          <p:spPr>
            <a:xfrm>
              <a:off x="3424725" y="4833975"/>
              <a:ext cx="48150" cy="26200"/>
            </a:xfrm>
            <a:custGeom>
              <a:avLst/>
              <a:gdLst/>
              <a:ahLst/>
              <a:cxnLst/>
              <a:rect l="l" t="t" r="r" b="b"/>
              <a:pathLst>
                <a:path w="1926" h="1048" fill="none" extrusionOk="0">
                  <a:moveTo>
                    <a:pt x="1" y="1047"/>
                  </a:moveTo>
                  <a:cubicBezTo>
                    <a:pt x="356" y="880"/>
                    <a:pt x="1570" y="1"/>
                    <a:pt x="1926" y="294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99"/>
            <p:cNvSpPr/>
            <p:nvPr/>
          </p:nvSpPr>
          <p:spPr>
            <a:xfrm>
              <a:off x="3435200" y="4876875"/>
              <a:ext cx="32450" cy="13625"/>
            </a:xfrm>
            <a:custGeom>
              <a:avLst/>
              <a:gdLst/>
              <a:ahLst/>
              <a:cxnLst/>
              <a:rect l="l" t="t" r="r" b="b"/>
              <a:pathLst>
                <a:path w="1298" h="545" fill="none" extrusionOk="0">
                  <a:moveTo>
                    <a:pt x="0" y="545"/>
                  </a:moveTo>
                  <a:cubicBezTo>
                    <a:pt x="481" y="482"/>
                    <a:pt x="837" y="126"/>
                    <a:pt x="129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99"/>
            <p:cNvSpPr/>
            <p:nvPr/>
          </p:nvSpPr>
          <p:spPr>
            <a:xfrm>
              <a:off x="3444075" y="4894150"/>
              <a:ext cx="48150" cy="24600"/>
            </a:xfrm>
            <a:custGeom>
              <a:avLst/>
              <a:gdLst/>
              <a:ahLst/>
              <a:cxnLst/>
              <a:rect l="l" t="t" r="r" b="b"/>
              <a:pathLst>
                <a:path w="1926" h="984" fill="none" extrusionOk="0">
                  <a:moveTo>
                    <a:pt x="1" y="984"/>
                  </a:moveTo>
                  <a:cubicBezTo>
                    <a:pt x="629" y="837"/>
                    <a:pt x="1277" y="0"/>
                    <a:pt x="1926" y="167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99"/>
            <p:cNvSpPr/>
            <p:nvPr/>
          </p:nvSpPr>
          <p:spPr>
            <a:xfrm>
              <a:off x="3460300" y="4937025"/>
              <a:ext cx="55475" cy="22525"/>
            </a:xfrm>
            <a:custGeom>
              <a:avLst/>
              <a:gdLst/>
              <a:ahLst/>
              <a:cxnLst/>
              <a:rect l="l" t="t" r="r" b="b"/>
              <a:pathLst>
                <a:path w="2219" h="901" fill="none" extrusionOk="0">
                  <a:moveTo>
                    <a:pt x="1" y="901"/>
                  </a:moveTo>
                  <a:cubicBezTo>
                    <a:pt x="817" y="775"/>
                    <a:pt x="1402" y="105"/>
                    <a:pt x="221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99"/>
            <p:cNvSpPr/>
            <p:nvPr/>
          </p:nvSpPr>
          <p:spPr>
            <a:xfrm>
              <a:off x="3487500" y="4986725"/>
              <a:ext cx="30900" cy="18325"/>
            </a:xfrm>
            <a:custGeom>
              <a:avLst/>
              <a:gdLst/>
              <a:ahLst/>
              <a:cxnLst/>
              <a:rect l="l" t="t" r="r" b="b"/>
              <a:pathLst>
                <a:path w="1236" h="733" fill="none" extrusionOk="0">
                  <a:moveTo>
                    <a:pt x="1" y="733"/>
                  </a:moveTo>
                  <a:cubicBezTo>
                    <a:pt x="419" y="670"/>
                    <a:pt x="942" y="252"/>
                    <a:pt x="1235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6" name="Google Shape;3466;p99"/>
          <p:cNvGrpSpPr/>
          <p:nvPr/>
        </p:nvGrpSpPr>
        <p:grpSpPr>
          <a:xfrm rot="2700000">
            <a:off x="5561211" y="1082743"/>
            <a:ext cx="362725" cy="250963"/>
            <a:chOff x="5067580" y="1524485"/>
            <a:chExt cx="362729" cy="250965"/>
          </a:xfrm>
        </p:grpSpPr>
        <p:sp>
          <p:nvSpPr>
            <p:cNvPr id="3467" name="Google Shape;3467;p99"/>
            <p:cNvSpPr/>
            <p:nvPr/>
          </p:nvSpPr>
          <p:spPr>
            <a:xfrm rot="-1021955">
              <a:off x="5089724" y="1559400"/>
              <a:ext cx="42697" cy="157594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99"/>
            <p:cNvSpPr/>
            <p:nvPr/>
          </p:nvSpPr>
          <p:spPr>
            <a:xfrm rot="1448082">
              <a:off x="5227075" y="1526324"/>
              <a:ext cx="42694" cy="157589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99"/>
            <p:cNvSpPr/>
            <p:nvPr/>
          </p:nvSpPr>
          <p:spPr>
            <a:xfrm rot="3727872">
              <a:off x="5329323" y="1640950"/>
              <a:ext cx="42696" cy="157594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9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StudyBuddy</a:t>
            </a:r>
            <a:r>
              <a:rPr lang="fr-FR" dirty="0"/>
              <a:t> </a:t>
            </a:r>
            <a:r>
              <a:rPr lang="fr-FR" dirty="0" err="1"/>
              <a:t>includes</a:t>
            </a:r>
            <a:r>
              <a:rPr lang="fr-FR" dirty="0"/>
              <a:t>:</a:t>
            </a:r>
            <a:endParaRPr dirty="0"/>
          </a:p>
        </p:txBody>
      </p:sp>
      <p:grpSp>
        <p:nvGrpSpPr>
          <p:cNvPr id="3364" name="Google Shape;3364;p98"/>
          <p:cNvGrpSpPr/>
          <p:nvPr/>
        </p:nvGrpSpPr>
        <p:grpSpPr>
          <a:xfrm>
            <a:off x="3541334" y="1382905"/>
            <a:ext cx="1842989" cy="3012745"/>
            <a:chOff x="5338575" y="2861550"/>
            <a:chExt cx="841225" cy="1317175"/>
          </a:xfrm>
        </p:grpSpPr>
        <p:sp>
          <p:nvSpPr>
            <p:cNvPr id="3365" name="Google Shape;3365;p98"/>
            <p:cNvSpPr/>
            <p:nvPr/>
          </p:nvSpPr>
          <p:spPr>
            <a:xfrm>
              <a:off x="5338575" y="2861550"/>
              <a:ext cx="841225" cy="910025"/>
            </a:xfrm>
            <a:custGeom>
              <a:avLst/>
              <a:gdLst/>
              <a:ahLst/>
              <a:cxnLst/>
              <a:rect l="l" t="t" r="r" b="b"/>
              <a:pathLst>
                <a:path w="33649" h="36401" extrusionOk="0">
                  <a:moveTo>
                    <a:pt x="16823" y="550"/>
                  </a:moveTo>
                  <a:lnTo>
                    <a:pt x="16823" y="552"/>
                  </a:lnTo>
                  <a:cubicBezTo>
                    <a:pt x="25797" y="552"/>
                    <a:pt x="33099" y="7850"/>
                    <a:pt x="33099" y="16826"/>
                  </a:cubicBezTo>
                  <a:cubicBezTo>
                    <a:pt x="33099" y="27540"/>
                    <a:pt x="24349" y="35851"/>
                    <a:pt x="16823" y="35851"/>
                  </a:cubicBezTo>
                  <a:cubicBezTo>
                    <a:pt x="7656" y="35851"/>
                    <a:pt x="548" y="25624"/>
                    <a:pt x="548" y="16826"/>
                  </a:cubicBezTo>
                  <a:cubicBezTo>
                    <a:pt x="548" y="7850"/>
                    <a:pt x="7850" y="550"/>
                    <a:pt x="16823" y="550"/>
                  </a:cubicBezTo>
                  <a:close/>
                  <a:moveTo>
                    <a:pt x="16823" y="1"/>
                  </a:moveTo>
                  <a:cubicBezTo>
                    <a:pt x="7546" y="1"/>
                    <a:pt x="1" y="7548"/>
                    <a:pt x="1" y="16826"/>
                  </a:cubicBezTo>
                  <a:cubicBezTo>
                    <a:pt x="1" y="25878"/>
                    <a:pt x="7348" y="36400"/>
                    <a:pt x="16823" y="36400"/>
                  </a:cubicBezTo>
                  <a:cubicBezTo>
                    <a:pt x="26299" y="36400"/>
                    <a:pt x="33648" y="25878"/>
                    <a:pt x="33648" y="16826"/>
                  </a:cubicBezTo>
                  <a:cubicBezTo>
                    <a:pt x="33648" y="7548"/>
                    <a:pt x="26101" y="1"/>
                    <a:pt x="168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6" name="Google Shape;3366;p98"/>
            <p:cNvSpPr/>
            <p:nvPr/>
          </p:nvSpPr>
          <p:spPr>
            <a:xfrm>
              <a:off x="5597450" y="3150875"/>
              <a:ext cx="325875" cy="580850"/>
            </a:xfrm>
            <a:custGeom>
              <a:avLst/>
              <a:gdLst/>
              <a:ahLst/>
              <a:cxnLst/>
              <a:rect l="l" t="t" r="r" b="b"/>
              <a:pathLst>
                <a:path w="13035" h="23234" extrusionOk="0">
                  <a:moveTo>
                    <a:pt x="6526" y="549"/>
                  </a:moveTo>
                  <a:cubicBezTo>
                    <a:pt x="6598" y="549"/>
                    <a:pt x="6671" y="564"/>
                    <a:pt x="6739" y="594"/>
                  </a:cubicBezTo>
                  <a:cubicBezTo>
                    <a:pt x="7186" y="783"/>
                    <a:pt x="7252" y="1468"/>
                    <a:pt x="7260" y="1754"/>
                  </a:cubicBezTo>
                  <a:cubicBezTo>
                    <a:pt x="7286" y="2737"/>
                    <a:pt x="7003" y="3701"/>
                    <a:pt x="6488" y="4467"/>
                  </a:cubicBezTo>
                  <a:cubicBezTo>
                    <a:pt x="5840" y="3773"/>
                    <a:pt x="5455" y="2835"/>
                    <a:pt x="5521" y="1890"/>
                  </a:cubicBezTo>
                  <a:cubicBezTo>
                    <a:pt x="5557" y="1398"/>
                    <a:pt x="5849" y="866"/>
                    <a:pt x="6204" y="649"/>
                  </a:cubicBezTo>
                  <a:cubicBezTo>
                    <a:pt x="6300" y="585"/>
                    <a:pt x="6411" y="551"/>
                    <a:pt x="6526" y="549"/>
                  </a:cubicBezTo>
                  <a:close/>
                  <a:moveTo>
                    <a:pt x="11598" y="1245"/>
                  </a:moveTo>
                  <a:cubicBezTo>
                    <a:pt x="11670" y="1245"/>
                    <a:pt x="11740" y="1256"/>
                    <a:pt x="11811" y="1279"/>
                  </a:cubicBezTo>
                  <a:cubicBezTo>
                    <a:pt x="12300" y="1445"/>
                    <a:pt x="12453" y="2156"/>
                    <a:pt x="12347" y="2743"/>
                  </a:cubicBezTo>
                  <a:cubicBezTo>
                    <a:pt x="12115" y="4029"/>
                    <a:pt x="11053" y="5089"/>
                    <a:pt x="9806" y="5444"/>
                  </a:cubicBezTo>
                  <a:cubicBezTo>
                    <a:pt x="9957" y="4614"/>
                    <a:pt x="10127" y="3786"/>
                    <a:pt x="10316" y="2965"/>
                  </a:cubicBezTo>
                  <a:cubicBezTo>
                    <a:pt x="10459" y="2341"/>
                    <a:pt x="10810" y="1596"/>
                    <a:pt x="11272" y="1334"/>
                  </a:cubicBezTo>
                  <a:cubicBezTo>
                    <a:pt x="11370" y="1277"/>
                    <a:pt x="11483" y="1245"/>
                    <a:pt x="11598" y="1245"/>
                  </a:cubicBezTo>
                  <a:close/>
                  <a:moveTo>
                    <a:pt x="1655" y="1434"/>
                  </a:moveTo>
                  <a:cubicBezTo>
                    <a:pt x="1658" y="1434"/>
                    <a:pt x="1661" y="1434"/>
                    <a:pt x="1665" y="1434"/>
                  </a:cubicBezTo>
                  <a:cubicBezTo>
                    <a:pt x="1707" y="1434"/>
                    <a:pt x="1750" y="1439"/>
                    <a:pt x="1794" y="1443"/>
                  </a:cubicBezTo>
                  <a:cubicBezTo>
                    <a:pt x="2118" y="1498"/>
                    <a:pt x="2407" y="1681"/>
                    <a:pt x="2593" y="1954"/>
                  </a:cubicBezTo>
                  <a:cubicBezTo>
                    <a:pt x="2914" y="2447"/>
                    <a:pt x="2939" y="3099"/>
                    <a:pt x="2937" y="3780"/>
                  </a:cubicBezTo>
                  <a:cubicBezTo>
                    <a:pt x="2935" y="4544"/>
                    <a:pt x="2922" y="5302"/>
                    <a:pt x="2899" y="6053"/>
                  </a:cubicBezTo>
                  <a:cubicBezTo>
                    <a:pt x="2337" y="5955"/>
                    <a:pt x="1811" y="5719"/>
                    <a:pt x="1407" y="5346"/>
                  </a:cubicBezTo>
                  <a:cubicBezTo>
                    <a:pt x="883" y="4867"/>
                    <a:pt x="566" y="4123"/>
                    <a:pt x="560" y="3350"/>
                  </a:cubicBezTo>
                  <a:cubicBezTo>
                    <a:pt x="551" y="2639"/>
                    <a:pt x="798" y="2007"/>
                    <a:pt x="1241" y="1581"/>
                  </a:cubicBezTo>
                  <a:cubicBezTo>
                    <a:pt x="1358" y="1485"/>
                    <a:pt x="1503" y="1434"/>
                    <a:pt x="1655" y="1434"/>
                  </a:cubicBezTo>
                  <a:close/>
                  <a:moveTo>
                    <a:pt x="6522" y="0"/>
                  </a:moveTo>
                  <a:cubicBezTo>
                    <a:pt x="6317" y="0"/>
                    <a:pt x="6113" y="61"/>
                    <a:pt x="5915" y="181"/>
                  </a:cubicBezTo>
                  <a:cubicBezTo>
                    <a:pt x="5408" y="492"/>
                    <a:pt x="5021" y="1179"/>
                    <a:pt x="4974" y="1852"/>
                  </a:cubicBezTo>
                  <a:cubicBezTo>
                    <a:pt x="4893" y="2977"/>
                    <a:pt x="5368" y="4093"/>
                    <a:pt x="6153" y="4904"/>
                  </a:cubicBezTo>
                  <a:cubicBezTo>
                    <a:pt x="5936" y="5151"/>
                    <a:pt x="5689" y="5368"/>
                    <a:pt x="5415" y="5551"/>
                  </a:cubicBezTo>
                  <a:cubicBezTo>
                    <a:pt x="4845" y="5927"/>
                    <a:pt x="4151" y="6109"/>
                    <a:pt x="3491" y="6109"/>
                  </a:cubicBezTo>
                  <a:cubicBezTo>
                    <a:pt x="3476" y="6109"/>
                    <a:pt x="3461" y="6109"/>
                    <a:pt x="3446" y="6108"/>
                  </a:cubicBezTo>
                  <a:cubicBezTo>
                    <a:pt x="3472" y="5338"/>
                    <a:pt x="3484" y="4563"/>
                    <a:pt x="3486" y="3782"/>
                  </a:cubicBezTo>
                  <a:cubicBezTo>
                    <a:pt x="3486" y="3016"/>
                    <a:pt x="3455" y="2275"/>
                    <a:pt x="3048" y="1654"/>
                  </a:cubicBezTo>
                  <a:cubicBezTo>
                    <a:pt x="2778" y="1251"/>
                    <a:pt x="2352" y="979"/>
                    <a:pt x="1871" y="902"/>
                  </a:cubicBezTo>
                  <a:cubicBezTo>
                    <a:pt x="1801" y="892"/>
                    <a:pt x="1733" y="887"/>
                    <a:pt x="1665" y="887"/>
                  </a:cubicBezTo>
                  <a:cubicBezTo>
                    <a:pt x="1371" y="887"/>
                    <a:pt x="1098" y="984"/>
                    <a:pt x="875" y="1173"/>
                  </a:cubicBezTo>
                  <a:cubicBezTo>
                    <a:pt x="307" y="1715"/>
                    <a:pt x="0" y="2490"/>
                    <a:pt x="9" y="3356"/>
                  </a:cubicBezTo>
                  <a:cubicBezTo>
                    <a:pt x="19" y="4276"/>
                    <a:pt x="402" y="5170"/>
                    <a:pt x="1035" y="5751"/>
                  </a:cubicBezTo>
                  <a:cubicBezTo>
                    <a:pt x="1541" y="6215"/>
                    <a:pt x="2190" y="6506"/>
                    <a:pt x="2878" y="6615"/>
                  </a:cubicBezTo>
                  <a:cubicBezTo>
                    <a:pt x="2776" y="9205"/>
                    <a:pt x="2539" y="11721"/>
                    <a:pt x="2169" y="14115"/>
                  </a:cubicBezTo>
                  <a:cubicBezTo>
                    <a:pt x="1737" y="16918"/>
                    <a:pt x="1109" y="19690"/>
                    <a:pt x="292" y="22407"/>
                  </a:cubicBezTo>
                  <a:cubicBezTo>
                    <a:pt x="247" y="22552"/>
                    <a:pt x="330" y="22705"/>
                    <a:pt x="475" y="22748"/>
                  </a:cubicBezTo>
                  <a:cubicBezTo>
                    <a:pt x="501" y="22756"/>
                    <a:pt x="528" y="22760"/>
                    <a:pt x="555" y="22760"/>
                  </a:cubicBezTo>
                  <a:cubicBezTo>
                    <a:pt x="672" y="22760"/>
                    <a:pt x="781" y="22683"/>
                    <a:pt x="818" y="22565"/>
                  </a:cubicBezTo>
                  <a:cubicBezTo>
                    <a:pt x="1641" y="19824"/>
                    <a:pt x="2275" y="17027"/>
                    <a:pt x="2712" y="14198"/>
                  </a:cubicBezTo>
                  <a:cubicBezTo>
                    <a:pt x="3082" y="11791"/>
                    <a:pt x="3323" y="9265"/>
                    <a:pt x="3425" y="6662"/>
                  </a:cubicBezTo>
                  <a:cubicBezTo>
                    <a:pt x="3453" y="6662"/>
                    <a:pt x="3481" y="6663"/>
                    <a:pt x="3510" y="6663"/>
                  </a:cubicBezTo>
                  <a:cubicBezTo>
                    <a:pt x="4293" y="6663"/>
                    <a:pt x="5060" y="6436"/>
                    <a:pt x="5717" y="6008"/>
                  </a:cubicBezTo>
                  <a:cubicBezTo>
                    <a:pt x="6030" y="5800"/>
                    <a:pt x="6313" y="5553"/>
                    <a:pt x="6560" y="5270"/>
                  </a:cubicBezTo>
                  <a:cubicBezTo>
                    <a:pt x="7109" y="5708"/>
                    <a:pt x="7760" y="6008"/>
                    <a:pt x="8461" y="6096"/>
                  </a:cubicBezTo>
                  <a:cubicBezTo>
                    <a:pt x="8608" y="6113"/>
                    <a:pt x="8758" y="6121"/>
                    <a:pt x="8907" y="6121"/>
                  </a:cubicBezTo>
                  <a:cubicBezTo>
                    <a:pt x="8982" y="6121"/>
                    <a:pt x="9056" y="6119"/>
                    <a:pt x="9131" y="6115"/>
                  </a:cubicBezTo>
                  <a:lnTo>
                    <a:pt x="9131" y="6115"/>
                  </a:lnTo>
                  <a:cubicBezTo>
                    <a:pt x="8710" y="8599"/>
                    <a:pt x="8450" y="11108"/>
                    <a:pt x="8354" y="13624"/>
                  </a:cubicBezTo>
                  <a:cubicBezTo>
                    <a:pt x="8286" y="15426"/>
                    <a:pt x="8292" y="17353"/>
                    <a:pt x="8799" y="19226"/>
                  </a:cubicBezTo>
                  <a:cubicBezTo>
                    <a:pt x="9386" y="21396"/>
                    <a:pt x="10659" y="22744"/>
                    <a:pt x="12585" y="23227"/>
                  </a:cubicBezTo>
                  <a:cubicBezTo>
                    <a:pt x="12607" y="23231"/>
                    <a:pt x="12628" y="23233"/>
                    <a:pt x="12651" y="23233"/>
                  </a:cubicBezTo>
                  <a:cubicBezTo>
                    <a:pt x="12653" y="23233"/>
                    <a:pt x="12654" y="23233"/>
                    <a:pt x="12655" y="23233"/>
                  </a:cubicBezTo>
                  <a:cubicBezTo>
                    <a:pt x="12792" y="23233"/>
                    <a:pt x="12907" y="23130"/>
                    <a:pt x="12924" y="22993"/>
                  </a:cubicBezTo>
                  <a:cubicBezTo>
                    <a:pt x="12941" y="22857"/>
                    <a:pt x="12851" y="22727"/>
                    <a:pt x="12717" y="22695"/>
                  </a:cubicBezTo>
                  <a:cubicBezTo>
                    <a:pt x="10976" y="22258"/>
                    <a:pt x="9867" y="21075"/>
                    <a:pt x="9327" y="19083"/>
                  </a:cubicBezTo>
                  <a:cubicBezTo>
                    <a:pt x="8841" y="17280"/>
                    <a:pt x="8835" y="15405"/>
                    <a:pt x="8901" y="13645"/>
                  </a:cubicBezTo>
                  <a:cubicBezTo>
                    <a:pt x="8999" y="11093"/>
                    <a:pt x="9267" y="8550"/>
                    <a:pt x="9699" y="6034"/>
                  </a:cubicBezTo>
                  <a:cubicBezTo>
                    <a:pt x="11247" y="5693"/>
                    <a:pt x="12602" y="4412"/>
                    <a:pt x="12885" y="2841"/>
                  </a:cubicBezTo>
                  <a:cubicBezTo>
                    <a:pt x="13034" y="2007"/>
                    <a:pt x="12773" y="1026"/>
                    <a:pt x="11983" y="762"/>
                  </a:cubicBezTo>
                  <a:cubicBezTo>
                    <a:pt x="11858" y="718"/>
                    <a:pt x="11728" y="697"/>
                    <a:pt x="11598" y="697"/>
                  </a:cubicBezTo>
                  <a:cubicBezTo>
                    <a:pt x="11391" y="697"/>
                    <a:pt x="11185" y="752"/>
                    <a:pt x="11002" y="858"/>
                  </a:cubicBezTo>
                  <a:cubicBezTo>
                    <a:pt x="10353" y="1224"/>
                    <a:pt x="9944" y="2124"/>
                    <a:pt x="9780" y="2843"/>
                  </a:cubicBezTo>
                  <a:cubicBezTo>
                    <a:pt x="9574" y="3744"/>
                    <a:pt x="9391" y="4648"/>
                    <a:pt x="9227" y="5557"/>
                  </a:cubicBezTo>
                  <a:cubicBezTo>
                    <a:pt x="9122" y="5569"/>
                    <a:pt x="9017" y="5574"/>
                    <a:pt x="8912" y="5574"/>
                  </a:cubicBezTo>
                  <a:cubicBezTo>
                    <a:pt x="8784" y="5574"/>
                    <a:pt x="8656" y="5566"/>
                    <a:pt x="8529" y="5551"/>
                  </a:cubicBezTo>
                  <a:cubicBezTo>
                    <a:pt x="7928" y="5476"/>
                    <a:pt x="7364" y="5219"/>
                    <a:pt x="6894" y="4844"/>
                  </a:cubicBezTo>
                  <a:cubicBezTo>
                    <a:pt x="7498" y="3969"/>
                    <a:pt x="7839" y="2865"/>
                    <a:pt x="7807" y="1739"/>
                  </a:cubicBezTo>
                  <a:cubicBezTo>
                    <a:pt x="7786" y="911"/>
                    <a:pt x="7473" y="308"/>
                    <a:pt x="6951" y="89"/>
                  </a:cubicBezTo>
                  <a:cubicBezTo>
                    <a:pt x="6810" y="30"/>
                    <a:pt x="6666" y="0"/>
                    <a:pt x="6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7" name="Google Shape;3367;p98"/>
            <p:cNvSpPr/>
            <p:nvPr/>
          </p:nvSpPr>
          <p:spPr>
            <a:xfrm>
              <a:off x="5530175" y="3673100"/>
              <a:ext cx="441950" cy="460250"/>
            </a:xfrm>
            <a:custGeom>
              <a:avLst/>
              <a:gdLst/>
              <a:ahLst/>
              <a:cxnLst/>
              <a:rect l="l" t="t" r="r" b="b"/>
              <a:pathLst>
                <a:path w="17678" h="18410" extrusionOk="0">
                  <a:moveTo>
                    <a:pt x="275" y="1"/>
                  </a:moveTo>
                  <a:cubicBezTo>
                    <a:pt x="124" y="1"/>
                    <a:pt x="1" y="122"/>
                    <a:pt x="1" y="275"/>
                  </a:cubicBezTo>
                  <a:lnTo>
                    <a:pt x="1" y="9572"/>
                  </a:lnTo>
                  <a:cubicBezTo>
                    <a:pt x="1" y="14446"/>
                    <a:pt x="3966" y="18409"/>
                    <a:pt x="8840" y="18409"/>
                  </a:cubicBezTo>
                  <a:cubicBezTo>
                    <a:pt x="13712" y="18409"/>
                    <a:pt x="17677" y="14446"/>
                    <a:pt x="17677" y="9572"/>
                  </a:cubicBezTo>
                  <a:lnTo>
                    <a:pt x="17677" y="605"/>
                  </a:lnTo>
                  <a:cubicBezTo>
                    <a:pt x="17677" y="454"/>
                    <a:pt x="17554" y="331"/>
                    <a:pt x="17403" y="331"/>
                  </a:cubicBezTo>
                  <a:cubicBezTo>
                    <a:pt x="17251" y="331"/>
                    <a:pt x="17128" y="454"/>
                    <a:pt x="17128" y="605"/>
                  </a:cubicBezTo>
                  <a:lnTo>
                    <a:pt x="17128" y="9572"/>
                  </a:lnTo>
                  <a:cubicBezTo>
                    <a:pt x="17128" y="14142"/>
                    <a:pt x="13410" y="17862"/>
                    <a:pt x="8840" y="17862"/>
                  </a:cubicBezTo>
                  <a:cubicBezTo>
                    <a:pt x="4268" y="17862"/>
                    <a:pt x="550" y="14142"/>
                    <a:pt x="550" y="9572"/>
                  </a:cubicBezTo>
                  <a:lnTo>
                    <a:pt x="550" y="275"/>
                  </a:lnTo>
                  <a:cubicBezTo>
                    <a:pt x="550" y="122"/>
                    <a:pt x="427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8" name="Google Shape;3368;p98"/>
            <p:cNvSpPr/>
            <p:nvPr/>
          </p:nvSpPr>
          <p:spPr>
            <a:xfrm>
              <a:off x="5526450" y="3752150"/>
              <a:ext cx="447575" cy="75075"/>
            </a:xfrm>
            <a:custGeom>
              <a:avLst/>
              <a:gdLst/>
              <a:ahLst/>
              <a:cxnLst/>
              <a:rect l="l" t="t" r="r" b="b"/>
              <a:pathLst>
                <a:path w="17903" h="3003" extrusionOk="0">
                  <a:moveTo>
                    <a:pt x="17588" y="1"/>
                  </a:moveTo>
                  <a:cubicBezTo>
                    <a:pt x="17542" y="1"/>
                    <a:pt x="17495" y="13"/>
                    <a:pt x="17452" y="38"/>
                  </a:cubicBezTo>
                  <a:cubicBezTo>
                    <a:pt x="14648" y="1643"/>
                    <a:pt x="11431" y="2455"/>
                    <a:pt x="8214" y="2455"/>
                  </a:cubicBezTo>
                  <a:cubicBezTo>
                    <a:pt x="5540" y="2455"/>
                    <a:pt x="2865" y="1894"/>
                    <a:pt x="429" y="762"/>
                  </a:cubicBezTo>
                  <a:cubicBezTo>
                    <a:pt x="392" y="744"/>
                    <a:pt x="352" y="736"/>
                    <a:pt x="314" y="736"/>
                  </a:cubicBezTo>
                  <a:cubicBezTo>
                    <a:pt x="211" y="736"/>
                    <a:pt x="111" y="794"/>
                    <a:pt x="65" y="894"/>
                  </a:cubicBezTo>
                  <a:cubicBezTo>
                    <a:pt x="1" y="1032"/>
                    <a:pt x="61" y="1194"/>
                    <a:pt x="199" y="1257"/>
                  </a:cubicBezTo>
                  <a:cubicBezTo>
                    <a:pt x="2708" y="2424"/>
                    <a:pt x="5460" y="3003"/>
                    <a:pt x="8214" y="3003"/>
                  </a:cubicBezTo>
                  <a:cubicBezTo>
                    <a:pt x="11528" y="3003"/>
                    <a:pt x="14840" y="2166"/>
                    <a:pt x="17726" y="513"/>
                  </a:cubicBezTo>
                  <a:cubicBezTo>
                    <a:pt x="17856" y="438"/>
                    <a:pt x="17903" y="270"/>
                    <a:pt x="17826" y="138"/>
                  </a:cubicBezTo>
                  <a:cubicBezTo>
                    <a:pt x="17776" y="51"/>
                    <a:pt x="17684" y="1"/>
                    <a:pt x="17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9" name="Google Shape;3369;p98"/>
            <p:cNvSpPr/>
            <p:nvPr/>
          </p:nvSpPr>
          <p:spPr>
            <a:xfrm>
              <a:off x="5526450" y="3819050"/>
              <a:ext cx="447575" cy="75075"/>
            </a:xfrm>
            <a:custGeom>
              <a:avLst/>
              <a:gdLst/>
              <a:ahLst/>
              <a:cxnLst/>
              <a:rect l="l" t="t" r="r" b="b"/>
              <a:pathLst>
                <a:path w="17903" h="3003" extrusionOk="0">
                  <a:moveTo>
                    <a:pt x="17588" y="0"/>
                  </a:moveTo>
                  <a:cubicBezTo>
                    <a:pt x="17542" y="0"/>
                    <a:pt x="17495" y="12"/>
                    <a:pt x="17452" y="37"/>
                  </a:cubicBezTo>
                  <a:cubicBezTo>
                    <a:pt x="14648" y="1642"/>
                    <a:pt x="11431" y="2454"/>
                    <a:pt x="8214" y="2454"/>
                  </a:cubicBezTo>
                  <a:cubicBezTo>
                    <a:pt x="5540" y="2454"/>
                    <a:pt x="2865" y="1893"/>
                    <a:pt x="429" y="761"/>
                  </a:cubicBezTo>
                  <a:cubicBezTo>
                    <a:pt x="392" y="744"/>
                    <a:pt x="352" y="735"/>
                    <a:pt x="314" y="735"/>
                  </a:cubicBezTo>
                  <a:cubicBezTo>
                    <a:pt x="211" y="735"/>
                    <a:pt x="111" y="794"/>
                    <a:pt x="65" y="893"/>
                  </a:cubicBezTo>
                  <a:cubicBezTo>
                    <a:pt x="1" y="1031"/>
                    <a:pt x="61" y="1193"/>
                    <a:pt x="199" y="1257"/>
                  </a:cubicBezTo>
                  <a:cubicBezTo>
                    <a:pt x="2708" y="2423"/>
                    <a:pt x="5460" y="3002"/>
                    <a:pt x="8214" y="3002"/>
                  </a:cubicBezTo>
                  <a:cubicBezTo>
                    <a:pt x="11528" y="3002"/>
                    <a:pt x="14840" y="2166"/>
                    <a:pt x="17726" y="512"/>
                  </a:cubicBezTo>
                  <a:cubicBezTo>
                    <a:pt x="17856" y="437"/>
                    <a:pt x="17903" y="269"/>
                    <a:pt x="17826" y="137"/>
                  </a:cubicBezTo>
                  <a:cubicBezTo>
                    <a:pt x="17776" y="50"/>
                    <a:pt x="17684" y="0"/>
                    <a:pt x="17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0" name="Google Shape;3370;p98"/>
            <p:cNvSpPr/>
            <p:nvPr/>
          </p:nvSpPr>
          <p:spPr>
            <a:xfrm>
              <a:off x="5526450" y="3885925"/>
              <a:ext cx="447575" cy="75075"/>
            </a:xfrm>
            <a:custGeom>
              <a:avLst/>
              <a:gdLst/>
              <a:ahLst/>
              <a:cxnLst/>
              <a:rect l="l" t="t" r="r" b="b"/>
              <a:pathLst>
                <a:path w="17903" h="3003" extrusionOk="0">
                  <a:moveTo>
                    <a:pt x="17588" y="1"/>
                  </a:moveTo>
                  <a:cubicBezTo>
                    <a:pt x="17542" y="1"/>
                    <a:pt x="17495" y="13"/>
                    <a:pt x="17452" y="38"/>
                  </a:cubicBezTo>
                  <a:cubicBezTo>
                    <a:pt x="14648" y="1643"/>
                    <a:pt x="11431" y="2454"/>
                    <a:pt x="8214" y="2454"/>
                  </a:cubicBezTo>
                  <a:cubicBezTo>
                    <a:pt x="5540" y="2454"/>
                    <a:pt x="2865" y="1894"/>
                    <a:pt x="429" y="761"/>
                  </a:cubicBezTo>
                  <a:cubicBezTo>
                    <a:pt x="392" y="744"/>
                    <a:pt x="352" y="736"/>
                    <a:pt x="314" y="736"/>
                  </a:cubicBezTo>
                  <a:cubicBezTo>
                    <a:pt x="211" y="736"/>
                    <a:pt x="111" y="794"/>
                    <a:pt x="65" y="893"/>
                  </a:cubicBezTo>
                  <a:cubicBezTo>
                    <a:pt x="1" y="1032"/>
                    <a:pt x="61" y="1193"/>
                    <a:pt x="199" y="1257"/>
                  </a:cubicBezTo>
                  <a:cubicBezTo>
                    <a:pt x="2708" y="2424"/>
                    <a:pt x="5460" y="3002"/>
                    <a:pt x="8214" y="3002"/>
                  </a:cubicBezTo>
                  <a:cubicBezTo>
                    <a:pt x="11528" y="3002"/>
                    <a:pt x="14840" y="2166"/>
                    <a:pt x="17726" y="512"/>
                  </a:cubicBezTo>
                  <a:cubicBezTo>
                    <a:pt x="17856" y="438"/>
                    <a:pt x="17903" y="270"/>
                    <a:pt x="17826" y="138"/>
                  </a:cubicBezTo>
                  <a:cubicBezTo>
                    <a:pt x="17776" y="50"/>
                    <a:pt x="17684" y="1"/>
                    <a:pt x="17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1" name="Google Shape;3371;p98"/>
            <p:cNvSpPr/>
            <p:nvPr/>
          </p:nvSpPr>
          <p:spPr>
            <a:xfrm>
              <a:off x="5548075" y="3952850"/>
              <a:ext cx="409775" cy="74600"/>
            </a:xfrm>
            <a:custGeom>
              <a:avLst/>
              <a:gdLst/>
              <a:ahLst/>
              <a:cxnLst/>
              <a:rect l="l" t="t" r="r" b="b"/>
              <a:pathLst>
                <a:path w="16391" h="2984" extrusionOk="0">
                  <a:moveTo>
                    <a:pt x="16077" y="0"/>
                  </a:moveTo>
                  <a:cubicBezTo>
                    <a:pt x="16029" y="0"/>
                    <a:pt x="15981" y="12"/>
                    <a:pt x="15937" y="38"/>
                  </a:cubicBezTo>
                  <a:cubicBezTo>
                    <a:pt x="13273" y="1627"/>
                    <a:pt x="10163" y="2437"/>
                    <a:pt x="7054" y="2437"/>
                  </a:cubicBezTo>
                  <a:cubicBezTo>
                    <a:pt x="4785" y="2437"/>
                    <a:pt x="2517" y="2005"/>
                    <a:pt x="424" y="1130"/>
                  </a:cubicBezTo>
                  <a:cubicBezTo>
                    <a:pt x="387" y="1114"/>
                    <a:pt x="350" y="1107"/>
                    <a:pt x="312" y="1107"/>
                  </a:cubicBezTo>
                  <a:cubicBezTo>
                    <a:pt x="205" y="1107"/>
                    <a:pt x="104" y="1169"/>
                    <a:pt x="60" y="1275"/>
                  </a:cubicBezTo>
                  <a:cubicBezTo>
                    <a:pt x="0" y="1417"/>
                    <a:pt x="68" y="1579"/>
                    <a:pt x="211" y="1637"/>
                  </a:cubicBezTo>
                  <a:cubicBezTo>
                    <a:pt x="2369" y="2539"/>
                    <a:pt x="4710" y="2984"/>
                    <a:pt x="7051" y="2984"/>
                  </a:cubicBezTo>
                  <a:cubicBezTo>
                    <a:pt x="10259" y="2984"/>
                    <a:pt x="13468" y="2147"/>
                    <a:pt x="16218" y="511"/>
                  </a:cubicBezTo>
                  <a:cubicBezTo>
                    <a:pt x="16348" y="432"/>
                    <a:pt x="16391" y="264"/>
                    <a:pt x="16314" y="134"/>
                  </a:cubicBezTo>
                  <a:cubicBezTo>
                    <a:pt x="16263" y="48"/>
                    <a:pt x="16171" y="0"/>
                    <a:pt x="16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2" name="Google Shape;3372;p98"/>
            <p:cNvSpPr/>
            <p:nvPr/>
          </p:nvSpPr>
          <p:spPr>
            <a:xfrm>
              <a:off x="5613250" y="4039775"/>
              <a:ext cx="306675" cy="54950"/>
            </a:xfrm>
            <a:custGeom>
              <a:avLst/>
              <a:gdLst/>
              <a:ahLst/>
              <a:cxnLst/>
              <a:rect l="l" t="t" r="r" b="b"/>
              <a:pathLst>
                <a:path w="12267" h="2198" extrusionOk="0">
                  <a:moveTo>
                    <a:pt x="11953" y="1"/>
                  </a:moveTo>
                  <a:cubicBezTo>
                    <a:pt x="11915" y="1"/>
                    <a:pt x="11876" y="9"/>
                    <a:pt x="11838" y="26"/>
                  </a:cubicBezTo>
                  <a:cubicBezTo>
                    <a:pt x="9532" y="1101"/>
                    <a:pt x="7009" y="1649"/>
                    <a:pt x="4472" y="1649"/>
                  </a:cubicBezTo>
                  <a:cubicBezTo>
                    <a:pt x="3096" y="1649"/>
                    <a:pt x="1717" y="1488"/>
                    <a:pt x="366" y="1163"/>
                  </a:cubicBezTo>
                  <a:cubicBezTo>
                    <a:pt x="344" y="1157"/>
                    <a:pt x="322" y="1155"/>
                    <a:pt x="301" y="1155"/>
                  </a:cubicBezTo>
                  <a:cubicBezTo>
                    <a:pt x="177" y="1155"/>
                    <a:pt x="65" y="1238"/>
                    <a:pt x="37" y="1365"/>
                  </a:cubicBezTo>
                  <a:cubicBezTo>
                    <a:pt x="0" y="1512"/>
                    <a:pt x="92" y="1659"/>
                    <a:pt x="239" y="1695"/>
                  </a:cubicBezTo>
                  <a:cubicBezTo>
                    <a:pt x="1624" y="2029"/>
                    <a:pt x="3046" y="2197"/>
                    <a:pt x="4472" y="2197"/>
                  </a:cubicBezTo>
                  <a:cubicBezTo>
                    <a:pt x="4477" y="2197"/>
                    <a:pt x="4482" y="2197"/>
                    <a:pt x="4487" y="2197"/>
                  </a:cubicBezTo>
                  <a:cubicBezTo>
                    <a:pt x="7106" y="2197"/>
                    <a:pt x="9693" y="1627"/>
                    <a:pt x="12070" y="522"/>
                  </a:cubicBezTo>
                  <a:cubicBezTo>
                    <a:pt x="12207" y="458"/>
                    <a:pt x="12266" y="296"/>
                    <a:pt x="12202" y="158"/>
                  </a:cubicBezTo>
                  <a:cubicBezTo>
                    <a:pt x="12156" y="59"/>
                    <a:pt x="12057" y="1"/>
                    <a:pt x="11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3" name="Google Shape;3373;p98"/>
            <p:cNvSpPr/>
            <p:nvPr/>
          </p:nvSpPr>
          <p:spPr>
            <a:xfrm>
              <a:off x="5634525" y="4087675"/>
              <a:ext cx="225750" cy="91050"/>
            </a:xfrm>
            <a:custGeom>
              <a:avLst/>
              <a:gdLst/>
              <a:ahLst/>
              <a:cxnLst/>
              <a:rect l="l" t="t" r="r" b="b"/>
              <a:pathLst>
                <a:path w="9030" h="3642" extrusionOk="0">
                  <a:moveTo>
                    <a:pt x="632" y="0"/>
                  </a:moveTo>
                  <a:cubicBezTo>
                    <a:pt x="519" y="0"/>
                    <a:pt x="413" y="72"/>
                    <a:pt x="373" y="185"/>
                  </a:cubicBezTo>
                  <a:cubicBezTo>
                    <a:pt x="1" y="1377"/>
                    <a:pt x="833" y="2633"/>
                    <a:pt x="1855" y="3157"/>
                  </a:cubicBezTo>
                  <a:cubicBezTo>
                    <a:pt x="2591" y="3535"/>
                    <a:pt x="3410" y="3642"/>
                    <a:pt x="4230" y="3642"/>
                  </a:cubicBezTo>
                  <a:cubicBezTo>
                    <a:pt x="4538" y="3642"/>
                    <a:pt x="4849" y="3625"/>
                    <a:pt x="5156" y="3606"/>
                  </a:cubicBezTo>
                  <a:cubicBezTo>
                    <a:pt x="5728" y="3565"/>
                    <a:pt x="6305" y="3508"/>
                    <a:pt x="6869" y="3435"/>
                  </a:cubicBezTo>
                  <a:cubicBezTo>
                    <a:pt x="7454" y="3359"/>
                    <a:pt x="8050" y="3225"/>
                    <a:pt x="8412" y="2765"/>
                  </a:cubicBezTo>
                  <a:cubicBezTo>
                    <a:pt x="8710" y="2388"/>
                    <a:pt x="8748" y="1935"/>
                    <a:pt x="8785" y="1496"/>
                  </a:cubicBezTo>
                  <a:cubicBezTo>
                    <a:pt x="8812" y="1179"/>
                    <a:pt x="8838" y="879"/>
                    <a:pt x="8961" y="634"/>
                  </a:cubicBezTo>
                  <a:cubicBezTo>
                    <a:pt x="9029" y="498"/>
                    <a:pt x="8974" y="334"/>
                    <a:pt x="8840" y="266"/>
                  </a:cubicBezTo>
                  <a:cubicBezTo>
                    <a:pt x="8800" y="246"/>
                    <a:pt x="8757" y="237"/>
                    <a:pt x="8715" y="237"/>
                  </a:cubicBezTo>
                  <a:cubicBezTo>
                    <a:pt x="8615" y="237"/>
                    <a:pt x="8518" y="291"/>
                    <a:pt x="8472" y="388"/>
                  </a:cubicBezTo>
                  <a:cubicBezTo>
                    <a:pt x="8299" y="728"/>
                    <a:pt x="8269" y="1096"/>
                    <a:pt x="8238" y="1452"/>
                  </a:cubicBezTo>
                  <a:cubicBezTo>
                    <a:pt x="8208" y="1824"/>
                    <a:pt x="8178" y="2178"/>
                    <a:pt x="7982" y="2427"/>
                  </a:cubicBezTo>
                  <a:cubicBezTo>
                    <a:pt x="7729" y="2748"/>
                    <a:pt x="7237" y="2835"/>
                    <a:pt x="6797" y="2893"/>
                  </a:cubicBezTo>
                  <a:cubicBezTo>
                    <a:pt x="6245" y="2963"/>
                    <a:pt x="5679" y="3020"/>
                    <a:pt x="5117" y="3059"/>
                  </a:cubicBezTo>
                  <a:cubicBezTo>
                    <a:pt x="4825" y="3079"/>
                    <a:pt x="4528" y="3093"/>
                    <a:pt x="4233" y="3093"/>
                  </a:cubicBezTo>
                  <a:cubicBezTo>
                    <a:pt x="3486" y="3093"/>
                    <a:pt x="2748" y="3000"/>
                    <a:pt x="2106" y="2669"/>
                  </a:cubicBezTo>
                  <a:cubicBezTo>
                    <a:pt x="1286" y="2248"/>
                    <a:pt x="609" y="1264"/>
                    <a:pt x="897" y="349"/>
                  </a:cubicBezTo>
                  <a:cubicBezTo>
                    <a:pt x="937" y="207"/>
                    <a:pt x="856" y="58"/>
                    <a:pt x="714" y="13"/>
                  </a:cubicBezTo>
                  <a:cubicBezTo>
                    <a:pt x="687" y="4"/>
                    <a:pt x="659" y="0"/>
                    <a:pt x="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4" name="Google Shape;3374;p98"/>
            <p:cNvSpPr/>
            <p:nvPr/>
          </p:nvSpPr>
          <p:spPr>
            <a:xfrm>
              <a:off x="5671400" y="4109850"/>
              <a:ext cx="53500" cy="59150"/>
            </a:xfrm>
            <a:custGeom>
              <a:avLst/>
              <a:gdLst/>
              <a:ahLst/>
              <a:cxnLst/>
              <a:rect l="l" t="t" r="r" b="b"/>
              <a:pathLst>
                <a:path w="2140" h="2366" extrusionOk="0">
                  <a:moveTo>
                    <a:pt x="311" y="0"/>
                  </a:moveTo>
                  <a:cubicBezTo>
                    <a:pt x="276" y="0"/>
                    <a:pt x="240" y="7"/>
                    <a:pt x="205" y="22"/>
                  </a:cubicBezTo>
                  <a:cubicBezTo>
                    <a:pt x="65" y="82"/>
                    <a:pt x="1" y="243"/>
                    <a:pt x="58" y="382"/>
                  </a:cubicBezTo>
                  <a:cubicBezTo>
                    <a:pt x="388" y="1154"/>
                    <a:pt x="922" y="1823"/>
                    <a:pt x="1603" y="2314"/>
                  </a:cubicBezTo>
                  <a:cubicBezTo>
                    <a:pt x="1650" y="2348"/>
                    <a:pt x="1705" y="2365"/>
                    <a:pt x="1763" y="2365"/>
                  </a:cubicBezTo>
                  <a:lnTo>
                    <a:pt x="1765" y="2365"/>
                  </a:lnTo>
                  <a:cubicBezTo>
                    <a:pt x="2031" y="2365"/>
                    <a:pt x="2140" y="2025"/>
                    <a:pt x="1925" y="1869"/>
                  </a:cubicBezTo>
                  <a:cubicBezTo>
                    <a:pt x="1325" y="1437"/>
                    <a:pt x="854" y="848"/>
                    <a:pt x="565" y="167"/>
                  </a:cubicBezTo>
                  <a:cubicBezTo>
                    <a:pt x="520" y="63"/>
                    <a:pt x="418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5" name="Google Shape;3375;p98"/>
            <p:cNvSpPr/>
            <p:nvPr/>
          </p:nvSpPr>
          <p:spPr>
            <a:xfrm>
              <a:off x="5704825" y="4119075"/>
              <a:ext cx="78350" cy="58975"/>
            </a:xfrm>
            <a:custGeom>
              <a:avLst/>
              <a:gdLst/>
              <a:ahLst/>
              <a:cxnLst/>
              <a:rect l="l" t="t" r="r" b="b"/>
              <a:pathLst>
                <a:path w="3134" h="2359" extrusionOk="0">
                  <a:moveTo>
                    <a:pt x="313" y="1"/>
                  </a:moveTo>
                  <a:cubicBezTo>
                    <a:pt x="262" y="1"/>
                    <a:pt x="210" y="15"/>
                    <a:pt x="164" y="45"/>
                  </a:cubicBezTo>
                  <a:cubicBezTo>
                    <a:pt x="36" y="128"/>
                    <a:pt x="0" y="298"/>
                    <a:pt x="83" y="423"/>
                  </a:cubicBezTo>
                  <a:lnTo>
                    <a:pt x="1252" y="2233"/>
                  </a:lnTo>
                  <a:cubicBezTo>
                    <a:pt x="1303" y="2311"/>
                    <a:pt x="1390" y="2358"/>
                    <a:pt x="1482" y="2358"/>
                  </a:cubicBezTo>
                  <a:cubicBezTo>
                    <a:pt x="1507" y="2358"/>
                    <a:pt x="1533" y="2356"/>
                    <a:pt x="1558" y="2348"/>
                  </a:cubicBezTo>
                  <a:cubicBezTo>
                    <a:pt x="1675" y="2313"/>
                    <a:pt x="1754" y="2205"/>
                    <a:pt x="1754" y="2084"/>
                  </a:cubicBezTo>
                  <a:lnTo>
                    <a:pt x="1752" y="1534"/>
                  </a:lnTo>
                  <a:cubicBezTo>
                    <a:pt x="1773" y="1528"/>
                    <a:pt x="1795" y="1520"/>
                    <a:pt x="1814" y="1511"/>
                  </a:cubicBezTo>
                  <a:cubicBezTo>
                    <a:pt x="1871" y="1564"/>
                    <a:pt x="1936" y="1587"/>
                    <a:pt x="1998" y="1587"/>
                  </a:cubicBezTo>
                  <a:cubicBezTo>
                    <a:pt x="2186" y="1587"/>
                    <a:pt x="2354" y="1381"/>
                    <a:pt x="2239" y="1177"/>
                  </a:cubicBezTo>
                  <a:cubicBezTo>
                    <a:pt x="2235" y="1168"/>
                    <a:pt x="2233" y="1162"/>
                    <a:pt x="2229" y="1156"/>
                  </a:cubicBezTo>
                  <a:lnTo>
                    <a:pt x="2044" y="836"/>
                  </a:lnTo>
                  <a:lnTo>
                    <a:pt x="2044" y="836"/>
                  </a:lnTo>
                  <a:cubicBezTo>
                    <a:pt x="2299" y="987"/>
                    <a:pt x="2497" y="1234"/>
                    <a:pt x="2565" y="1522"/>
                  </a:cubicBezTo>
                  <a:cubicBezTo>
                    <a:pt x="2596" y="1648"/>
                    <a:pt x="2708" y="1731"/>
                    <a:pt x="2832" y="1731"/>
                  </a:cubicBezTo>
                  <a:cubicBezTo>
                    <a:pt x="2853" y="1731"/>
                    <a:pt x="2874" y="1729"/>
                    <a:pt x="2895" y="1724"/>
                  </a:cubicBezTo>
                  <a:cubicBezTo>
                    <a:pt x="3044" y="1688"/>
                    <a:pt x="3133" y="1541"/>
                    <a:pt x="3099" y="1392"/>
                  </a:cubicBezTo>
                  <a:cubicBezTo>
                    <a:pt x="2925" y="670"/>
                    <a:pt x="2237" y="130"/>
                    <a:pt x="1492" y="130"/>
                  </a:cubicBezTo>
                  <a:lnTo>
                    <a:pt x="1475" y="130"/>
                  </a:lnTo>
                  <a:cubicBezTo>
                    <a:pt x="1265" y="132"/>
                    <a:pt x="1135" y="360"/>
                    <a:pt x="1241" y="543"/>
                  </a:cubicBezTo>
                  <a:lnTo>
                    <a:pt x="1454" y="909"/>
                  </a:lnTo>
                  <a:cubicBezTo>
                    <a:pt x="1439" y="909"/>
                    <a:pt x="1424" y="911"/>
                    <a:pt x="1411" y="915"/>
                  </a:cubicBezTo>
                  <a:cubicBezTo>
                    <a:pt x="1299" y="945"/>
                    <a:pt x="1218" y="1039"/>
                    <a:pt x="1207" y="1151"/>
                  </a:cubicBezTo>
                  <a:lnTo>
                    <a:pt x="545" y="125"/>
                  </a:lnTo>
                  <a:cubicBezTo>
                    <a:pt x="492" y="45"/>
                    <a:pt x="40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6" name="Google Shape;3376;p98"/>
            <p:cNvSpPr/>
            <p:nvPr/>
          </p:nvSpPr>
          <p:spPr>
            <a:xfrm>
              <a:off x="5777825" y="4118125"/>
              <a:ext cx="51850" cy="35800"/>
            </a:xfrm>
            <a:custGeom>
              <a:avLst/>
              <a:gdLst/>
              <a:ahLst/>
              <a:cxnLst/>
              <a:rect l="l" t="t" r="r" b="b"/>
              <a:pathLst>
                <a:path w="2074" h="1432" extrusionOk="0">
                  <a:moveTo>
                    <a:pt x="305" y="1"/>
                  </a:moveTo>
                  <a:cubicBezTo>
                    <a:pt x="230" y="1"/>
                    <a:pt x="156" y="31"/>
                    <a:pt x="103" y="89"/>
                  </a:cubicBezTo>
                  <a:cubicBezTo>
                    <a:pt x="0" y="202"/>
                    <a:pt x="7" y="374"/>
                    <a:pt x="120" y="478"/>
                  </a:cubicBezTo>
                  <a:cubicBezTo>
                    <a:pt x="190" y="542"/>
                    <a:pt x="260" y="604"/>
                    <a:pt x="332" y="666"/>
                  </a:cubicBezTo>
                  <a:cubicBezTo>
                    <a:pt x="349" y="836"/>
                    <a:pt x="473" y="1213"/>
                    <a:pt x="1197" y="1421"/>
                  </a:cubicBezTo>
                  <a:cubicBezTo>
                    <a:pt x="1220" y="1428"/>
                    <a:pt x="1246" y="1432"/>
                    <a:pt x="1271" y="1432"/>
                  </a:cubicBezTo>
                  <a:cubicBezTo>
                    <a:pt x="1512" y="1432"/>
                    <a:pt x="1635" y="1147"/>
                    <a:pt x="1473" y="972"/>
                  </a:cubicBezTo>
                  <a:cubicBezTo>
                    <a:pt x="1352" y="840"/>
                    <a:pt x="1224" y="719"/>
                    <a:pt x="1094" y="604"/>
                  </a:cubicBezTo>
                  <a:lnTo>
                    <a:pt x="1094" y="604"/>
                  </a:lnTo>
                  <a:cubicBezTo>
                    <a:pt x="1207" y="632"/>
                    <a:pt x="1377" y="706"/>
                    <a:pt x="1580" y="913"/>
                  </a:cubicBezTo>
                  <a:cubicBezTo>
                    <a:pt x="1633" y="965"/>
                    <a:pt x="1702" y="991"/>
                    <a:pt x="1771" y="991"/>
                  </a:cubicBezTo>
                  <a:cubicBezTo>
                    <a:pt x="1840" y="991"/>
                    <a:pt x="1910" y="965"/>
                    <a:pt x="1963" y="913"/>
                  </a:cubicBezTo>
                  <a:cubicBezTo>
                    <a:pt x="2069" y="808"/>
                    <a:pt x="2073" y="638"/>
                    <a:pt x="1971" y="530"/>
                  </a:cubicBezTo>
                  <a:cubicBezTo>
                    <a:pt x="1621" y="171"/>
                    <a:pt x="1274" y="42"/>
                    <a:pt x="995" y="42"/>
                  </a:cubicBezTo>
                  <a:cubicBezTo>
                    <a:pt x="873" y="42"/>
                    <a:pt x="764" y="67"/>
                    <a:pt x="673" y="108"/>
                  </a:cubicBezTo>
                  <a:cubicBezTo>
                    <a:pt x="641" y="121"/>
                    <a:pt x="611" y="138"/>
                    <a:pt x="584" y="157"/>
                  </a:cubicBezTo>
                  <a:cubicBezTo>
                    <a:pt x="552" y="129"/>
                    <a:pt x="520" y="102"/>
                    <a:pt x="490" y="74"/>
                  </a:cubicBezTo>
                  <a:cubicBezTo>
                    <a:pt x="438" y="25"/>
                    <a:pt x="371" y="1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7" name="Google Shape;3377;p98"/>
            <p:cNvSpPr/>
            <p:nvPr/>
          </p:nvSpPr>
          <p:spPr>
            <a:xfrm>
              <a:off x="5779525" y="4105475"/>
              <a:ext cx="58300" cy="59700"/>
            </a:xfrm>
            <a:custGeom>
              <a:avLst/>
              <a:gdLst/>
              <a:ahLst/>
              <a:cxnLst/>
              <a:rect l="l" t="t" r="r" b="b"/>
              <a:pathLst>
                <a:path w="2332" h="2388" extrusionOk="0">
                  <a:moveTo>
                    <a:pt x="699" y="1393"/>
                  </a:moveTo>
                  <a:cubicBezTo>
                    <a:pt x="716" y="1463"/>
                    <a:pt x="739" y="1531"/>
                    <a:pt x="773" y="1597"/>
                  </a:cubicBezTo>
                  <a:cubicBezTo>
                    <a:pt x="769" y="1676"/>
                    <a:pt x="758" y="1757"/>
                    <a:pt x="739" y="1834"/>
                  </a:cubicBezTo>
                  <a:lnTo>
                    <a:pt x="635" y="1836"/>
                  </a:lnTo>
                  <a:cubicBezTo>
                    <a:pt x="596" y="1693"/>
                    <a:pt x="575" y="1551"/>
                    <a:pt x="569" y="1404"/>
                  </a:cubicBezTo>
                  <a:lnTo>
                    <a:pt x="699" y="1393"/>
                  </a:lnTo>
                  <a:close/>
                  <a:moveTo>
                    <a:pt x="1818" y="0"/>
                  </a:moveTo>
                  <a:cubicBezTo>
                    <a:pt x="1687" y="0"/>
                    <a:pt x="1556" y="76"/>
                    <a:pt x="1507" y="229"/>
                  </a:cubicBezTo>
                  <a:lnTo>
                    <a:pt x="1622" y="661"/>
                  </a:lnTo>
                  <a:cubicBezTo>
                    <a:pt x="1616" y="748"/>
                    <a:pt x="1601" y="838"/>
                    <a:pt x="1573" y="923"/>
                  </a:cubicBezTo>
                  <a:cubicBezTo>
                    <a:pt x="1561" y="897"/>
                    <a:pt x="1544" y="876"/>
                    <a:pt x="1522" y="859"/>
                  </a:cubicBezTo>
                  <a:cubicBezTo>
                    <a:pt x="1471" y="811"/>
                    <a:pt x="1405" y="786"/>
                    <a:pt x="1335" y="786"/>
                  </a:cubicBezTo>
                  <a:cubicBezTo>
                    <a:pt x="1327" y="786"/>
                    <a:pt x="1320" y="786"/>
                    <a:pt x="1312" y="787"/>
                  </a:cubicBezTo>
                  <a:lnTo>
                    <a:pt x="1026" y="814"/>
                  </a:lnTo>
                  <a:cubicBezTo>
                    <a:pt x="1004" y="808"/>
                    <a:pt x="980" y="805"/>
                    <a:pt x="955" y="805"/>
                  </a:cubicBezTo>
                  <a:cubicBezTo>
                    <a:pt x="948" y="805"/>
                    <a:pt x="940" y="805"/>
                    <a:pt x="933" y="806"/>
                  </a:cubicBezTo>
                  <a:cubicBezTo>
                    <a:pt x="901" y="808"/>
                    <a:pt x="873" y="816"/>
                    <a:pt x="845" y="829"/>
                  </a:cubicBezTo>
                  <a:lnTo>
                    <a:pt x="275" y="880"/>
                  </a:lnTo>
                  <a:cubicBezTo>
                    <a:pt x="139" y="891"/>
                    <a:pt x="35" y="999"/>
                    <a:pt x="24" y="1133"/>
                  </a:cubicBezTo>
                  <a:cubicBezTo>
                    <a:pt x="1" y="1500"/>
                    <a:pt x="52" y="1864"/>
                    <a:pt x="177" y="2206"/>
                  </a:cubicBezTo>
                  <a:cubicBezTo>
                    <a:pt x="218" y="2315"/>
                    <a:pt x="320" y="2387"/>
                    <a:pt x="435" y="2387"/>
                  </a:cubicBezTo>
                  <a:lnTo>
                    <a:pt x="439" y="2387"/>
                  </a:lnTo>
                  <a:lnTo>
                    <a:pt x="937" y="2381"/>
                  </a:lnTo>
                  <a:cubicBezTo>
                    <a:pt x="1043" y="2379"/>
                    <a:pt x="1139" y="2315"/>
                    <a:pt x="1184" y="2219"/>
                  </a:cubicBezTo>
                  <a:cubicBezTo>
                    <a:pt x="1207" y="2168"/>
                    <a:pt x="1226" y="2115"/>
                    <a:pt x="1243" y="2059"/>
                  </a:cubicBezTo>
                  <a:cubicBezTo>
                    <a:pt x="1348" y="2108"/>
                    <a:pt x="1458" y="2136"/>
                    <a:pt x="1573" y="2140"/>
                  </a:cubicBezTo>
                  <a:cubicBezTo>
                    <a:pt x="1578" y="2140"/>
                    <a:pt x="1583" y="2141"/>
                    <a:pt x="1588" y="2141"/>
                  </a:cubicBezTo>
                  <a:cubicBezTo>
                    <a:pt x="1703" y="2141"/>
                    <a:pt x="1807" y="2068"/>
                    <a:pt x="1844" y="1957"/>
                  </a:cubicBezTo>
                  <a:lnTo>
                    <a:pt x="2033" y="1412"/>
                  </a:lnTo>
                  <a:cubicBezTo>
                    <a:pt x="2057" y="1410"/>
                    <a:pt x="2080" y="1404"/>
                    <a:pt x="2103" y="1395"/>
                  </a:cubicBezTo>
                  <a:cubicBezTo>
                    <a:pt x="2263" y="1334"/>
                    <a:pt x="2331" y="1153"/>
                    <a:pt x="2312" y="1014"/>
                  </a:cubicBezTo>
                  <a:cubicBezTo>
                    <a:pt x="2306" y="959"/>
                    <a:pt x="2284" y="908"/>
                    <a:pt x="2254" y="863"/>
                  </a:cubicBezTo>
                  <a:lnTo>
                    <a:pt x="2150" y="325"/>
                  </a:lnTo>
                  <a:cubicBezTo>
                    <a:pt x="2146" y="295"/>
                    <a:pt x="2142" y="267"/>
                    <a:pt x="2135" y="240"/>
                  </a:cubicBezTo>
                  <a:cubicBezTo>
                    <a:pt x="2090" y="81"/>
                    <a:pt x="1954" y="0"/>
                    <a:pt x="1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8" name="Google Shape;3378;p98"/>
            <p:cNvSpPr/>
            <p:nvPr/>
          </p:nvSpPr>
          <p:spPr>
            <a:xfrm>
              <a:off x="5658625" y="4107775"/>
              <a:ext cx="60700" cy="41950"/>
            </a:xfrm>
            <a:custGeom>
              <a:avLst/>
              <a:gdLst/>
              <a:ahLst/>
              <a:cxnLst/>
              <a:rect l="l" t="t" r="r" b="b"/>
              <a:pathLst>
                <a:path w="2428" h="1678" extrusionOk="0">
                  <a:moveTo>
                    <a:pt x="419" y="1"/>
                  </a:moveTo>
                  <a:cubicBezTo>
                    <a:pt x="339" y="1"/>
                    <a:pt x="259" y="31"/>
                    <a:pt x="199" y="90"/>
                  </a:cubicBezTo>
                  <a:cubicBezTo>
                    <a:pt x="71" y="209"/>
                    <a:pt x="1" y="435"/>
                    <a:pt x="182" y="716"/>
                  </a:cubicBezTo>
                  <a:cubicBezTo>
                    <a:pt x="233" y="1059"/>
                    <a:pt x="439" y="1356"/>
                    <a:pt x="742" y="1527"/>
                  </a:cubicBezTo>
                  <a:cubicBezTo>
                    <a:pt x="778" y="1561"/>
                    <a:pt x="825" y="1584"/>
                    <a:pt x="873" y="1593"/>
                  </a:cubicBezTo>
                  <a:cubicBezTo>
                    <a:pt x="891" y="1599"/>
                    <a:pt x="908" y="1606"/>
                    <a:pt x="925" y="1612"/>
                  </a:cubicBezTo>
                  <a:cubicBezTo>
                    <a:pt x="1046" y="1654"/>
                    <a:pt x="1176" y="1678"/>
                    <a:pt x="1306" y="1678"/>
                  </a:cubicBezTo>
                  <a:cubicBezTo>
                    <a:pt x="1721" y="1678"/>
                    <a:pt x="2136" y="1461"/>
                    <a:pt x="2355" y="1099"/>
                  </a:cubicBezTo>
                  <a:cubicBezTo>
                    <a:pt x="2427" y="969"/>
                    <a:pt x="2383" y="805"/>
                    <a:pt x="2255" y="729"/>
                  </a:cubicBezTo>
                  <a:cubicBezTo>
                    <a:pt x="2211" y="702"/>
                    <a:pt x="2163" y="690"/>
                    <a:pt x="2115" y="690"/>
                  </a:cubicBezTo>
                  <a:cubicBezTo>
                    <a:pt x="2025" y="690"/>
                    <a:pt x="1936" y="736"/>
                    <a:pt x="1884" y="818"/>
                  </a:cubicBezTo>
                  <a:cubicBezTo>
                    <a:pt x="1769" y="1012"/>
                    <a:pt x="1539" y="1129"/>
                    <a:pt x="1314" y="1129"/>
                  </a:cubicBezTo>
                  <a:cubicBezTo>
                    <a:pt x="1245" y="1129"/>
                    <a:pt x="1176" y="1118"/>
                    <a:pt x="1112" y="1095"/>
                  </a:cubicBezTo>
                  <a:lnTo>
                    <a:pt x="1099" y="1090"/>
                  </a:lnTo>
                  <a:lnTo>
                    <a:pt x="727" y="543"/>
                  </a:lnTo>
                  <a:lnTo>
                    <a:pt x="735" y="529"/>
                  </a:lnTo>
                  <a:cubicBezTo>
                    <a:pt x="825" y="369"/>
                    <a:pt x="748" y="171"/>
                    <a:pt x="622" y="73"/>
                  </a:cubicBezTo>
                  <a:cubicBezTo>
                    <a:pt x="563" y="25"/>
                    <a:pt x="491" y="1"/>
                    <a:pt x="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3379" name="Google Shape;3379;p98"/>
          <p:cNvSpPr txBox="1"/>
          <p:nvPr/>
        </p:nvSpPr>
        <p:spPr>
          <a:xfrm flipH="1">
            <a:off x="713224" y="1266000"/>
            <a:ext cx="662945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Gaegu"/>
                <a:ea typeface="Gaegu"/>
                <a:cs typeface="Gaegu"/>
                <a:sym typeface="Gaegu"/>
              </a:rPr>
              <a:t>01</a:t>
            </a:r>
            <a:endParaRPr sz="2400" b="1" dirty="0">
              <a:solidFill>
                <a:schemeClr val="accent1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80" name="Google Shape;3380;p98"/>
          <p:cNvSpPr txBox="1"/>
          <p:nvPr/>
        </p:nvSpPr>
        <p:spPr>
          <a:xfrm flipH="1">
            <a:off x="1531826" y="1183055"/>
            <a:ext cx="1474811" cy="43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Role-based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JWT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authentication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Questrial"/>
            </a:endParaRPr>
          </a:p>
        </p:txBody>
      </p:sp>
      <p:sp>
        <p:nvSpPr>
          <p:cNvPr id="3382" name="Google Shape;3382;p98"/>
          <p:cNvSpPr txBox="1"/>
          <p:nvPr/>
        </p:nvSpPr>
        <p:spPr>
          <a:xfrm flipH="1">
            <a:off x="710931" y="2277812"/>
            <a:ext cx="662945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Gaegu"/>
                <a:ea typeface="Gaegu"/>
                <a:cs typeface="Gaegu"/>
                <a:sym typeface="Gaegu"/>
              </a:rPr>
              <a:t>02</a:t>
            </a:r>
            <a:endParaRPr sz="2400" b="1">
              <a:solidFill>
                <a:schemeClr val="accent2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84" name="Google Shape;3384;p98"/>
          <p:cNvSpPr txBox="1"/>
          <p:nvPr/>
        </p:nvSpPr>
        <p:spPr>
          <a:xfrm>
            <a:off x="1555557" y="2611160"/>
            <a:ext cx="1474811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Course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creation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&amp; class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assignment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3385" name="Google Shape;3385;p98"/>
          <p:cNvSpPr txBox="1"/>
          <p:nvPr/>
        </p:nvSpPr>
        <p:spPr>
          <a:xfrm flipH="1">
            <a:off x="728507" y="3372569"/>
            <a:ext cx="662945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Gaegu"/>
                <a:ea typeface="Gaegu"/>
                <a:cs typeface="Gaegu"/>
                <a:sym typeface="Gaegu"/>
              </a:rPr>
              <a:t>03</a:t>
            </a:r>
            <a:endParaRPr sz="2400" b="1" dirty="0">
              <a:solidFill>
                <a:schemeClr val="accent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87" name="Google Shape;3387;p98"/>
          <p:cNvSpPr txBox="1"/>
          <p:nvPr/>
        </p:nvSpPr>
        <p:spPr>
          <a:xfrm>
            <a:off x="1530839" y="3680277"/>
            <a:ext cx="1474811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err="1">
                <a:solidFill>
                  <a:schemeClr val="dk2"/>
                </a:solidFill>
                <a:latin typeface="Gaegu"/>
                <a:ea typeface="Gaegu"/>
              </a:rPr>
              <a:t>Structured</a:t>
            </a:r>
            <a:r>
              <a:rPr lang="fr-FR" sz="1800" b="1" dirty="0">
                <a:solidFill>
                  <a:schemeClr val="dk2"/>
                </a:solidFill>
                <a:latin typeface="Gaegu"/>
                <a:ea typeface="Gaegu"/>
              </a:rPr>
              <a:t> </a:t>
            </a:r>
            <a:r>
              <a:rPr lang="fr-FR" sz="1800" b="1" dirty="0" err="1">
                <a:solidFill>
                  <a:schemeClr val="dk2"/>
                </a:solidFill>
                <a:latin typeface="Gaegu"/>
                <a:ea typeface="Gaegu"/>
              </a:rPr>
              <a:t>learning</a:t>
            </a:r>
            <a:r>
              <a:rPr lang="fr-FR" sz="1800" b="1" dirty="0">
                <a:solidFill>
                  <a:schemeClr val="dk2"/>
                </a:solidFill>
                <a:latin typeface="Gaegu"/>
                <a:ea typeface="Gaegu"/>
              </a:rPr>
              <a:t> modules</a:t>
            </a:r>
            <a:endParaRPr sz="18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3388" name="Google Shape;3388;p98"/>
          <p:cNvSpPr txBox="1"/>
          <p:nvPr/>
        </p:nvSpPr>
        <p:spPr>
          <a:xfrm flipH="1">
            <a:off x="7588075" y="1266000"/>
            <a:ext cx="694967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6"/>
                </a:solidFill>
                <a:latin typeface="Gaegu"/>
                <a:ea typeface="Gaegu"/>
                <a:cs typeface="Gaegu"/>
                <a:sym typeface="Gaegu"/>
              </a:rPr>
              <a:t>05</a:t>
            </a:r>
            <a:endParaRPr sz="2400" b="1" dirty="0">
              <a:solidFill>
                <a:schemeClr val="accent6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89" name="Google Shape;3389;p98"/>
          <p:cNvSpPr txBox="1"/>
          <p:nvPr/>
        </p:nvSpPr>
        <p:spPr>
          <a:xfrm flipH="1">
            <a:off x="7588075" y="2211060"/>
            <a:ext cx="694967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06</a:t>
            </a:r>
            <a:endParaRPr sz="24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90" name="Google Shape;3390;p98"/>
          <p:cNvSpPr txBox="1"/>
          <p:nvPr/>
        </p:nvSpPr>
        <p:spPr>
          <a:xfrm flipH="1">
            <a:off x="7588075" y="3339373"/>
            <a:ext cx="694967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5"/>
                </a:solidFill>
                <a:latin typeface="Gaegu"/>
                <a:ea typeface="Gaegu"/>
                <a:cs typeface="Gaegu"/>
                <a:sym typeface="Gaegu"/>
              </a:rPr>
              <a:t>07</a:t>
            </a:r>
            <a:endParaRPr sz="2400" b="1" dirty="0">
              <a:solidFill>
                <a:schemeClr val="accent5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392" name="Google Shape;3392;p98"/>
          <p:cNvSpPr txBox="1"/>
          <p:nvPr/>
        </p:nvSpPr>
        <p:spPr>
          <a:xfrm>
            <a:off x="5706964" y="1396017"/>
            <a:ext cx="1546049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Grading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tools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for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teachers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3394" name="Google Shape;3394;p98"/>
          <p:cNvSpPr txBox="1"/>
          <p:nvPr/>
        </p:nvSpPr>
        <p:spPr>
          <a:xfrm>
            <a:off x="5753003" y="2422771"/>
            <a:ext cx="1546049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Real-time STOMP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WebSocket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chat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3396" name="Google Shape;3396;p98"/>
          <p:cNvSpPr txBox="1"/>
          <p:nvPr/>
        </p:nvSpPr>
        <p:spPr>
          <a:xfrm>
            <a:off x="5753002" y="3502913"/>
            <a:ext cx="1546049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Dashboard notifications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3397" name="Google Shape;3397;p98"/>
          <p:cNvSpPr/>
          <p:nvPr/>
        </p:nvSpPr>
        <p:spPr>
          <a:xfrm>
            <a:off x="998291" y="2714987"/>
            <a:ext cx="125753" cy="464694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FR" dirty="0"/>
          </a:p>
        </p:txBody>
      </p:sp>
      <p:sp>
        <p:nvSpPr>
          <p:cNvPr id="3398" name="Google Shape;3398;p98"/>
          <p:cNvSpPr/>
          <p:nvPr/>
        </p:nvSpPr>
        <p:spPr>
          <a:xfrm rot="10800000">
            <a:off x="7869644" y="2742676"/>
            <a:ext cx="131827" cy="468833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99" name="Google Shape;3399;p98"/>
          <p:cNvSpPr/>
          <p:nvPr/>
        </p:nvSpPr>
        <p:spPr>
          <a:xfrm>
            <a:off x="999773" y="1613900"/>
            <a:ext cx="125753" cy="464694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400" name="Google Shape;3400;p98"/>
          <p:cNvSpPr/>
          <p:nvPr/>
        </p:nvSpPr>
        <p:spPr>
          <a:xfrm rot="10800000">
            <a:off x="7869644" y="1636800"/>
            <a:ext cx="131827" cy="468833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3" name="Google Shape;3385;p98">
            <a:extLst>
              <a:ext uri="{FF2B5EF4-FFF2-40B4-BE49-F238E27FC236}">
                <a16:creationId xmlns:a16="http://schemas.microsoft.com/office/drawing/2014/main" id="{3097FA29-D30F-49A6-AC80-E482036F5371}"/>
              </a:ext>
            </a:extLst>
          </p:cNvPr>
          <p:cNvSpPr txBox="1"/>
          <p:nvPr/>
        </p:nvSpPr>
        <p:spPr>
          <a:xfrm flipH="1">
            <a:off x="770645" y="4301922"/>
            <a:ext cx="662945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B050"/>
                </a:solidFill>
                <a:latin typeface="Gaegu"/>
                <a:ea typeface="Gaegu"/>
                <a:cs typeface="Gaegu"/>
                <a:sym typeface="Gaegu"/>
              </a:rPr>
              <a:t>04</a:t>
            </a:r>
            <a:endParaRPr sz="2400" b="1" dirty="0">
              <a:solidFill>
                <a:srgbClr val="00B05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45" name="Google Shape;3387;p98">
            <a:extLst>
              <a:ext uri="{FF2B5EF4-FFF2-40B4-BE49-F238E27FC236}">
                <a16:creationId xmlns:a16="http://schemas.microsoft.com/office/drawing/2014/main" id="{6365D193-A5EE-43A6-B83E-642A44CC43CD}"/>
              </a:ext>
            </a:extLst>
          </p:cNvPr>
          <p:cNvSpPr txBox="1"/>
          <p:nvPr/>
        </p:nvSpPr>
        <p:spPr>
          <a:xfrm>
            <a:off x="1530838" y="4538070"/>
            <a:ext cx="1474811" cy="26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Assignments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&amp; </a:t>
            </a:r>
            <a:r>
              <a:rPr lang="fr-FR" sz="1600" b="1" dirty="0" err="1">
                <a:solidFill>
                  <a:schemeClr val="dk2"/>
                </a:solidFill>
                <a:latin typeface="Gaegu"/>
                <a:ea typeface="Gaegu"/>
              </a:rPr>
              <a:t>submission</a:t>
            </a:r>
            <a:r>
              <a:rPr lang="fr-FR" sz="1600" b="1" dirty="0">
                <a:solidFill>
                  <a:schemeClr val="dk2"/>
                </a:solidFill>
                <a:latin typeface="Gaegu"/>
                <a:ea typeface="Gaegu"/>
              </a:rPr>
              <a:t> workflows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46" name="Google Shape;3397;p98">
            <a:extLst>
              <a:ext uri="{FF2B5EF4-FFF2-40B4-BE49-F238E27FC236}">
                <a16:creationId xmlns:a16="http://schemas.microsoft.com/office/drawing/2014/main" id="{826E8C44-FFC4-4A18-9579-A5236CADABC7}"/>
              </a:ext>
            </a:extLst>
          </p:cNvPr>
          <p:cNvSpPr/>
          <p:nvPr/>
        </p:nvSpPr>
        <p:spPr>
          <a:xfrm>
            <a:off x="1001502" y="3736414"/>
            <a:ext cx="125753" cy="464694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FR" dirty="0"/>
          </a:p>
        </p:txBody>
      </p:sp>
      <p:sp>
        <p:nvSpPr>
          <p:cNvPr id="47" name="Google Shape;3390;p98">
            <a:extLst>
              <a:ext uri="{FF2B5EF4-FFF2-40B4-BE49-F238E27FC236}">
                <a16:creationId xmlns:a16="http://schemas.microsoft.com/office/drawing/2014/main" id="{CBE17FFB-CFE3-4E38-9B06-1D8E0A93D0EA}"/>
              </a:ext>
            </a:extLst>
          </p:cNvPr>
          <p:cNvSpPr txBox="1"/>
          <p:nvPr/>
        </p:nvSpPr>
        <p:spPr>
          <a:xfrm flipH="1">
            <a:off x="7588075" y="4279744"/>
            <a:ext cx="694967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  <a:latin typeface="Gaegu"/>
                <a:ea typeface="Gaegu"/>
                <a:cs typeface="Gaegu"/>
                <a:sym typeface="Gaegu"/>
              </a:rPr>
              <a:t>08</a:t>
            </a:r>
            <a:endParaRPr sz="2400" b="1" dirty="0">
              <a:solidFill>
                <a:srgbClr val="FF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49" name="Google Shape;3396;p98">
            <a:extLst>
              <a:ext uri="{FF2B5EF4-FFF2-40B4-BE49-F238E27FC236}">
                <a16:creationId xmlns:a16="http://schemas.microsoft.com/office/drawing/2014/main" id="{FA1595D5-2AE8-4D37-A408-B102610F152A}"/>
              </a:ext>
            </a:extLst>
          </p:cNvPr>
          <p:cNvSpPr txBox="1"/>
          <p:nvPr/>
        </p:nvSpPr>
        <p:spPr>
          <a:xfrm>
            <a:off x="5782255" y="4529667"/>
            <a:ext cx="1546049" cy="26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Gaegu"/>
                <a:ea typeface="Gaegu"/>
              </a:rPr>
              <a:t>Personal to-do list for students</a:t>
            </a:r>
            <a:endParaRPr sz="1600" b="1" dirty="0">
              <a:solidFill>
                <a:schemeClr val="dk2"/>
              </a:solidFill>
              <a:latin typeface="Gaegu"/>
              <a:ea typeface="Gaegu"/>
              <a:sym typeface="Gaegu"/>
            </a:endParaRPr>
          </a:p>
        </p:txBody>
      </p:sp>
      <p:sp>
        <p:nvSpPr>
          <p:cNvPr id="50" name="Google Shape;3398;p98">
            <a:extLst>
              <a:ext uri="{FF2B5EF4-FFF2-40B4-BE49-F238E27FC236}">
                <a16:creationId xmlns:a16="http://schemas.microsoft.com/office/drawing/2014/main" id="{1DE44BF2-5580-4693-B5B7-B8C921814732}"/>
              </a:ext>
            </a:extLst>
          </p:cNvPr>
          <p:cNvSpPr/>
          <p:nvPr/>
        </p:nvSpPr>
        <p:spPr>
          <a:xfrm rot="10800000">
            <a:off x="7892458" y="3720469"/>
            <a:ext cx="131827" cy="468833"/>
          </a:xfrm>
          <a:custGeom>
            <a:avLst/>
            <a:gdLst/>
            <a:ahLst/>
            <a:cxnLst/>
            <a:rect l="l" t="t" r="r" b="b"/>
            <a:pathLst>
              <a:path w="6394" h="28905" extrusionOk="0">
                <a:moveTo>
                  <a:pt x="3554" y="0"/>
                </a:moveTo>
                <a:cubicBezTo>
                  <a:pt x="281" y="1636"/>
                  <a:pt x="-665" y="7071"/>
                  <a:pt x="493" y="10542"/>
                </a:cubicBezTo>
                <a:cubicBezTo>
                  <a:pt x="1761" y="14344"/>
                  <a:pt x="5614" y="17131"/>
                  <a:pt x="6275" y="21084"/>
                </a:cubicBezTo>
                <a:cubicBezTo>
                  <a:pt x="6751" y="23934"/>
                  <a:pt x="4577" y="26862"/>
                  <a:pt x="2534" y="2890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DE9A9F-FE27-453B-918E-0CE69CB7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08" y="437591"/>
            <a:ext cx="780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Class Diagram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F011A-3617-4677-8F0C-11E61C9D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37" y="545"/>
            <a:ext cx="4342003" cy="51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87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45B9B-6936-4AC6-9BA3-6C8FCD171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3" y="933356"/>
            <a:ext cx="3724026" cy="38416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75" name="Google Shape;3475;p100"/>
          <p:cNvSpPr txBox="1">
            <a:spLocks noGrp="1"/>
          </p:cNvSpPr>
          <p:nvPr>
            <p:ph type="ctrTitle"/>
          </p:nvPr>
        </p:nvSpPr>
        <p:spPr>
          <a:xfrm>
            <a:off x="4871624" y="2137375"/>
            <a:ext cx="2817900" cy="1258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err="1"/>
              <a:t>Core</a:t>
            </a:r>
            <a:r>
              <a:rPr lang="fr-FR" sz="3600" dirty="0"/>
              <a:t> Workflows</a:t>
            </a:r>
            <a:endParaRPr sz="3600" dirty="0"/>
          </a:p>
        </p:txBody>
      </p:sp>
      <p:sp>
        <p:nvSpPr>
          <p:cNvPr id="3477" name="Google Shape;3477;p100"/>
          <p:cNvSpPr txBox="1">
            <a:spLocks noGrp="1"/>
          </p:cNvSpPr>
          <p:nvPr>
            <p:ph type="title" idx="2"/>
          </p:nvPr>
        </p:nvSpPr>
        <p:spPr>
          <a:xfrm>
            <a:off x="4871624" y="1379000"/>
            <a:ext cx="2817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478" name="Google Shape;3478;p100"/>
          <p:cNvSpPr/>
          <p:nvPr/>
        </p:nvSpPr>
        <p:spPr>
          <a:xfrm>
            <a:off x="342350" y="782000"/>
            <a:ext cx="3993912" cy="4066498"/>
          </a:xfrm>
          <a:custGeom>
            <a:avLst/>
            <a:gdLst/>
            <a:ahLst/>
            <a:cxnLst/>
            <a:rect l="l" t="t" r="r" b="b"/>
            <a:pathLst>
              <a:path w="30538" h="31093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100"/>
          <p:cNvSpPr/>
          <p:nvPr/>
        </p:nvSpPr>
        <p:spPr>
          <a:xfrm>
            <a:off x="5271406" y="3626275"/>
            <a:ext cx="2018337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0" name="Google Shape;3480;p100"/>
          <p:cNvGrpSpPr/>
          <p:nvPr/>
        </p:nvGrpSpPr>
        <p:grpSpPr>
          <a:xfrm rot="899908" flipH="1">
            <a:off x="4079150" y="600367"/>
            <a:ext cx="546420" cy="577765"/>
            <a:chOff x="2991425" y="2997975"/>
            <a:chExt cx="435375" cy="460350"/>
          </a:xfrm>
        </p:grpSpPr>
        <p:sp>
          <p:nvSpPr>
            <p:cNvPr id="3481" name="Google Shape;3481;p100"/>
            <p:cNvSpPr/>
            <p:nvPr/>
          </p:nvSpPr>
          <p:spPr>
            <a:xfrm>
              <a:off x="3025525" y="3136300"/>
              <a:ext cx="286775" cy="289625"/>
            </a:xfrm>
            <a:custGeom>
              <a:avLst/>
              <a:gdLst/>
              <a:ahLst/>
              <a:cxnLst/>
              <a:rect l="l" t="t" r="r" b="b"/>
              <a:pathLst>
                <a:path w="11471" h="11585" extrusionOk="0">
                  <a:moveTo>
                    <a:pt x="6014" y="1"/>
                  </a:moveTo>
                  <a:cubicBezTo>
                    <a:pt x="4762" y="1"/>
                    <a:pt x="3517" y="547"/>
                    <a:pt x="2871" y="1685"/>
                  </a:cubicBezTo>
                  <a:cubicBezTo>
                    <a:pt x="2201" y="2919"/>
                    <a:pt x="2578" y="4488"/>
                    <a:pt x="2431" y="5828"/>
                  </a:cubicBezTo>
                  <a:cubicBezTo>
                    <a:pt x="2222" y="7690"/>
                    <a:pt x="1511" y="9405"/>
                    <a:pt x="130" y="10724"/>
                  </a:cubicBezTo>
                  <a:cubicBezTo>
                    <a:pt x="0" y="10853"/>
                    <a:pt x="145" y="11057"/>
                    <a:pt x="305" y="11057"/>
                  </a:cubicBezTo>
                  <a:cubicBezTo>
                    <a:pt x="352" y="11057"/>
                    <a:pt x="400" y="11039"/>
                    <a:pt x="443" y="10996"/>
                  </a:cubicBezTo>
                  <a:cubicBezTo>
                    <a:pt x="1950" y="9594"/>
                    <a:pt x="2682" y="7690"/>
                    <a:pt x="2871" y="5660"/>
                  </a:cubicBezTo>
                  <a:cubicBezTo>
                    <a:pt x="2996" y="4175"/>
                    <a:pt x="2536" y="2375"/>
                    <a:pt x="3791" y="1245"/>
                  </a:cubicBezTo>
                  <a:cubicBezTo>
                    <a:pt x="4417" y="686"/>
                    <a:pt x="5216" y="426"/>
                    <a:pt x="6020" y="426"/>
                  </a:cubicBezTo>
                  <a:cubicBezTo>
                    <a:pt x="6720" y="426"/>
                    <a:pt x="7423" y="624"/>
                    <a:pt x="8018" y="994"/>
                  </a:cubicBezTo>
                  <a:cubicBezTo>
                    <a:pt x="9231" y="1747"/>
                    <a:pt x="10006" y="3087"/>
                    <a:pt x="10403" y="4405"/>
                  </a:cubicBezTo>
                  <a:cubicBezTo>
                    <a:pt x="10591" y="5095"/>
                    <a:pt x="10717" y="5869"/>
                    <a:pt x="10508" y="6581"/>
                  </a:cubicBezTo>
                  <a:cubicBezTo>
                    <a:pt x="10194" y="7752"/>
                    <a:pt x="9127" y="8045"/>
                    <a:pt x="8081" y="8234"/>
                  </a:cubicBezTo>
                  <a:cubicBezTo>
                    <a:pt x="6135" y="8589"/>
                    <a:pt x="4712" y="9385"/>
                    <a:pt x="4147" y="11351"/>
                  </a:cubicBezTo>
                  <a:cubicBezTo>
                    <a:pt x="4109" y="11491"/>
                    <a:pt x="4233" y="11585"/>
                    <a:pt x="4351" y="11585"/>
                  </a:cubicBezTo>
                  <a:cubicBezTo>
                    <a:pt x="4426" y="11585"/>
                    <a:pt x="4499" y="11546"/>
                    <a:pt x="4524" y="11456"/>
                  </a:cubicBezTo>
                  <a:cubicBezTo>
                    <a:pt x="5130" y="9385"/>
                    <a:pt x="6658" y="8903"/>
                    <a:pt x="8562" y="8548"/>
                  </a:cubicBezTo>
                  <a:cubicBezTo>
                    <a:pt x="9671" y="8317"/>
                    <a:pt x="10570" y="7836"/>
                    <a:pt x="10884" y="6685"/>
                  </a:cubicBezTo>
                  <a:cubicBezTo>
                    <a:pt x="11470" y="4551"/>
                    <a:pt x="10006" y="1768"/>
                    <a:pt x="8206" y="618"/>
                  </a:cubicBezTo>
                  <a:cubicBezTo>
                    <a:pt x="7566" y="210"/>
                    <a:pt x="6789" y="1"/>
                    <a:pt x="601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00"/>
            <p:cNvSpPr/>
            <p:nvPr/>
          </p:nvSpPr>
          <p:spPr>
            <a:xfrm>
              <a:off x="3061050" y="3357975"/>
              <a:ext cx="78050" cy="45150"/>
            </a:xfrm>
            <a:custGeom>
              <a:avLst/>
              <a:gdLst/>
              <a:ahLst/>
              <a:cxnLst/>
              <a:rect l="l" t="t" r="r" b="b"/>
              <a:pathLst>
                <a:path w="3122" h="1806" extrusionOk="0">
                  <a:moveTo>
                    <a:pt x="253" y="0"/>
                  </a:moveTo>
                  <a:cubicBezTo>
                    <a:pt x="114" y="0"/>
                    <a:pt x="0" y="253"/>
                    <a:pt x="173" y="392"/>
                  </a:cubicBezTo>
                  <a:cubicBezTo>
                    <a:pt x="989" y="1020"/>
                    <a:pt x="1868" y="1480"/>
                    <a:pt x="2810" y="1794"/>
                  </a:cubicBezTo>
                  <a:cubicBezTo>
                    <a:pt x="2832" y="1802"/>
                    <a:pt x="2854" y="1806"/>
                    <a:pt x="2874" y="1806"/>
                  </a:cubicBezTo>
                  <a:cubicBezTo>
                    <a:pt x="3057" y="1806"/>
                    <a:pt x="3122" y="1495"/>
                    <a:pt x="2914" y="1438"/>
                  </a:cubicBezTo>
                  <a:cubicBezTo>
                    <a:pt x="1973" y="1124"/>
                    <a:pt x="1136" y="643"/>
                    <a:pt x="341" y="36"/>
                  </a:cubicBezTo>
                  <a:cubicBezTo>
                    <a:pt x="312" y="11"/>
                    <a:pt x="282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00"/>
            <p:cNvSpPr/>
            <p:nvPr/>
          </p:nvSpPr>
          <p:spPr>
            <a:xfrm>
              <a:off x="3083575" y="3327525"/>
              <a:ext cx="74375" cy="43950"/>
            </a:xfrm>
            <a:custGeom>
              <a:avLst/>
              <a:gdLst/>
              <a:ahLst/>
              <a:cxnLst/>
              <a:rect l="l" t="t" r="r" b="b"/>
              <a:pathLst>
                <a:path w="2975" h="1758" extrusionOk="0">
                  <a:moveTo>
                    <a:pt x="288" y="1"/>
                  </a:moveTo>
                  <a:cubicBezTo>
                    <a:pt x="134" y="1"/>
                    <a:pt x="1" y="209"/>
                    <a:pt x="130" y="355"/>
                  </a:cubicBezTo>
                  <a:cubicBezTo>
                    <a:pt x="779" y="1150"/>
                    <a:pt x="1699" y="1631"/>
                    <a:pt x="2725" y="1756"/>
                  </a:cubicBezTo>
                  <a:cubicBezTo>
                    <a:pt x="2731" y="1757"/>
                    <a:pt x="2738" y="1757"/>
                    <a:pt x="2744" y="1757"/>
                  </a:cubicBezTo>
                  <a:cubicBezTo>
                    <a:pt x="2974" y="1757"/>
                    <a:pt x="2949" y="1400"/>
                    <a:pt x="2725" y="1359"/>
                  </a:cubicBezTo>
                  <a:cubicBezTo>
                    <a:pt x="1804" y="1254"/>
                    <a:pt x="988" y="794"/>
                    <a:pt x="423" y="62"/>
                  </a:cubicBezTo>
                  <a:cubicBezTo>
                    <a:pt x="380" y="19"/>
                    <a:pt x="333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00"/>
            <p:cNvSpPr/>
            <p:nvPr/>
          </p:nvSpPr>
          <p:spPr>
            <a:xfrm>
              <a:off x="3105950" y="3182700"/>
              <a:ext cx="138300" cy="178775"/>
            </a:xfrm>
            <a:custGeom>
              <a:avLst/>
              <a:gdLst/>
              <a:ahLst/>
              <a:cxnLst/>
              <a:rect l="l" t="t" r="r" b="b"/>
              <a:pathLst>
                <a:path w="5532" h="7151" extrusionOk="0">
                  <a:moveTo>
                    <a:pt x="2026" y="1"/>
                  </a:moveTo>
                  <a:cubicBezTo>
                    <a:pt x="1971" y="1"/>
                    <a:pt x="1913" y="6"/>
                    <a:pt x="1851" y="17"/>
                  </a:cubicBezTo>
                  <a:cubicBezTo>
                    <a:pt x="1160" y="122"/>
                    <a:pt x="1118" y="1168"/>
                    <a:pt x="1076" y="1691"/>
                  </a:cubicBezTo>
                  <a:cubicBezTo>
                    <a:pt x="867" y="3281"/>
                    <a:pt x="407" y="4829"/>
                    <a:pt x="51" y="6420"/>
                  </a:cubicBezTo>
                  <a:cubicBezTo>
                    <a:pt x="1" y="6570"/>
                    <a:pt x="116" y="6668"/>
                    <a:pt x="230" y="6668"/>
                  </a:cubicBezTo>
                  <a:cubicBezTo>
                    <a:pt x="306" y="6668"/>
                    <a:pt x="382" y="6625"/>
                    <a:pt x="407" y="6524"/>
                  </a:cubicBezTo>
                  <a:cubicBezTo>
                    <a:pt x="783" y="5018"/>
                    <a:pt x="1223" y="3532"/>
                    <a:pt x="1411" y="1963"/>
                  </a:cubicBezTo>
                  <a:cubicBezTo>
                    <a:pt x="1432" y="1670"/>
                    <a:pt x="1411" y="1231"/>
                    <a:pt x="1558" y="959"/>
                  </a:cubicBezTo>
                  <a:cubicBezTo>
                    <a:pt x="1580" y="688"/>
                    <a:pt x="1663" y="551"/>
                    <a:pt x="1804" y="551"/>
                  </a:cubicBezTo>
                  <a:cubicBezTo>
                    <a:pt x="1925" y="551"/>
                    <a:pt x="2087" y="651"/>
                    <a:pt x="2290" y="854"/>
                  </a:cubicBezTo>
                  <a:cubicBezTo>
                    <a:pt x="2353" y="1084"/>
                    <a:pt x="2353" y="1335"/>
                    <a:pt x="2332" y="1586"/>
                  </a:cubicBezTo>
                  <a:cubicBezTo>
                    <a:pt x="2300" y="2155"/>
                    <a:pt x="2173" y="2759"/>
                    <a:pt x="1978" y="3318"/>
                  </a:cubicBezTo>
                  <a:lnTo>
                    <a:pt x="1978" y="3318"/>
                  </a:lnTo>
                  <a:cubicBezTo>
                    <a:pt x="1920" y="3464"/>
                    <a:pt x="1869" y="3598"/>
                    <a:pt x="1826" y="3711"/>
                  </a:cubicBezTo>
                  <a:lnTo>
                    <a:pt x="1826" y="3711"/>
                  </a:lnTo>
                  <a:cubicBezTo>
                    <a:pt x="1807" y="3756"/>
                    <a:pt x="1787" y="3801"/>
                    <a:pt x="1767" y="3846"/>
                  </a:cubicBezTo>
                  <a:cubicBezTo>
                    <a:pt x="1769" y="3847"/>
                    <a:pt x="1772" y="3847"/>
                    <a:pt x="1774" y="3848"/>
                  </a:cubicBezTo>
                  <a:lnTo>
                    <a:pt x="1774" y="3848"/>
                  </a:lnTo>
                  <a:cubicBezTo>
                    <a:pt x="1772" y="3854"/>
                    <a:pt x="1769" y="3861"/>
                    <a:pt x="1767" y="3867"/>
                  </a:cubicBezTo>
                  <a:cubicBezTo>
                    <a:pt x="1726" y="4004"/>
                    <a:pt x="1856" y="4106"/>
                    <a:pt x="1980" y="4106"/>
                  </a:cubicBezTo>
                  <a:cubicBezTo>
                    <a:pt x="2045" y="4106"/>
                    <a:pt x="2108" y="4078"/>
                    <a:pt x="2143" y="4013"/>
                  </a:cubicBezTo>
                  <a:cubicBezTo>
                    <a:pt x="2178" y="3935"/>
                    <a:pt x="2229" y="3798"/>
                    <a:pt x="2287" y="3618"/>
                  </a:cubicBezTo>
                  <a:lnTo>
                    <a:pt x="2287" y="3618"/>
                  </a:lnTo>
                  <a:cubicBezTo>
                    <a:pt x="2469" y="3136"/>
                    <a:pt x="2695" y="2572"/>
                    <a:pt x="3022" y="2277"/>
                  </a:cubicBezTo>
                  <a:cubicBezTo>
                    <a:pt x="3120" y="2038"/>
                    <a:pt x="3217" y="1923"/>
                    <a:pt x="3315" y="1923"/>
                  </a:cubicBezTo>
                  <a:cubicBezTo>
                    <a:pt x="3406" y="1923"/>
                    <a:pt x="3497" y="2022"/>
                    <a:pt x="3587" y="2214"/>
                  </a:cubicBezTo>
                  <a:cubicBezTo>
                    <a:pt x="3922" y="2423"/>
                    <a:pt x="3943" y="2695"/>
                    <a:pt x="3608" y="3009"/>
                  </a:cubicBezTo>
                  <a:cubicBezTo>
                    <a:pt x="3441" y="3260"/>
                    <a:pt x="3273" y="3490"/>
                    <a:pt x="3085" y="3762"/>
                  </a:cubicBezTo>
                  <a:cubicBezTo>
                    <a:pt x="3000" y="3881"/>
                    <a:pt x="3122" y="4042"/>
                    <a:pt x="3249" y="4042"/>
                  </a:cubicBezTo>
                  <a:cubicBezTo>
                    <a:pt x="3279" y="4042"/>
                    <a:pt x="3309" y="4033"/>
                    <a:pt x="3336" y="4013"/>
                  </a:cubicBezTo>
                  <a:cubicBezTo>
                    <a:pt x="3590" y="3877"/>
                    <a:pt x="4136" y="3484"/>
                    <a:pt x="4412" y="3484"/>
                  </a:cubicBezTo>
                  <a:cubicBezTo>
                    <a:pt x="4431" y="3484"/>
                    <a:pt x="4449" y="3486"/>
                    <a:pt x="4466" y="3490"/>
                  </a:cubicBezTo>
                  <a:cubicBezTo>
                    <a:pt x="4738" y="3574"/>
                    <a:pt x="4780" y="4076"/>
                    <a:pt x="4654" y="4327"/>
                  </a:cubicBezTo>
                  <a:cubicBezTo>
                    <a:pt x="4550" y="4599"/>
                    <a:pt x="4027" y="4829"/>
                    <a:pt x="3817" y="4997"/>
                  </a:cubicBezTo>
                  <a:cubicBezTo>
                    <a:pt x="2876" y="5666"/>
                    <a:pt x="1976" y="6315"/>
                    <a:pt x="909" y="6796"/>
                  </a:cubicBezTo>
                  <a:cubicBezTo>
                    <a:pt x="709" y="6887"/>
                    <a:pt x="840" y="7151"/>
                    <a:pt x="1029" y="7151"/>
                  </a:cubicBezTo>
                  <a:cubicBezTo>
                    <a:pt x="1058" y="7151"/>
                    <a:pt x="1088" y="7145"/>
                    <a:pt x="1118" y="7131"/>
                  </a:cubicBezTo>
                  <a:cubicBezTo>
                    <a:pt x="2269" y="6629"/>
                    <a:pt x="3273" y="5896"/>
                    <a:pt x="4257" y="5143"/>
                  </a:cubicBezTo>
                  <a:cubicBezTo>
                    <a:pt x="4696" y="4808"/>
                    <a:pt x="5428" y="4327"/>
                    <a:pt x="5491" y="3700"/>
                  </a:cubicBezTo>
                  <a:cubicBezTo>
                    <a:pt x="5531" y="3207"/>
                    <a:pt x="5281" y="3040"/>
                    <a:pt x="4927" y="3040"/>
                  </a:cubicBezTo>
                  <a:cubicBezTo>
                    <a:pt x="4590" y="3040"/>
                    <a:pt x="4158" y="3191"/>
                    <a:pt x="3793" y="3355"/>
                  </a:cubicBezTo>
                  <a:lnTo>
                    <a:pt x="3793" y="3355"/>
                  </a:lnTo>
                  <a:cubicBezTo>
                    <a:pt x="4236" y="2591"/>
                    <a:pt x="4724" y="1460"/>
                    <a:pt x="3692" y="1335"/>
                  </a:cubicBezTo>
                  <a:cubicBezTo>
                    <a:pt x="3658" y="1330"/>
                    <a:pt x="3624" y="1328"/>
                    <a:pt x="3591" y="1328"/>
                  </a:cubicBezTo>
                  <a:cubicBezTo>
                    <a:pt x="3246" y="1328"/>
                    <a:pt x="2940" y="1590"/>
                    <a:pt x="2679" y="1953"/>
                  </a:cubicBezTo>
                  <a:lnTo>
                    <a:pt x="2679" y="1953"/>
                  </a:lnTo>
                  <a:cubicBezTo>
                    <a:pt x="2821" y="963"/>
                    <a:pt x="2761" y="1"/>
                    <a:pt x="20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00"/>
            <p:cNvSpPr/>
            <p:nvPr/>
          </p:nvSpPr>
          <p:spPr>
            <a:xfrm>
              <a:off x="2991425" y="3171525"/>
              <a:ext cx="54850" cy="24325"/>
            </a:xfrm>
            <a:custGeom>
              <a:avLst/>
              <a:gdLst/>
              <a:ahLst/>
              <a:cxnLst/>
              <a:rect l="l" t="t" r="r" b="b"/>
              <a:pathLst>
                <a:path w="2194" h="973" extrusionOk="0">
                  <a:moveTo>
                    <a:pt x="327" y="1"/>
                  </a:moveTo>
                  <a:cubicBezTo>
                    <a:pt x="101" y="1"/>
                    <a:pt x="1" y="360"/>
                    <a:pt x="259" y="380"/>
                  </a:cubicBezTo>
                  <a:cubicBezTo>
                    <a:pt x="803" y="464"/>
                    <a:pt x="1326" y="652"/>
                    <a:pt x="1807" y="945"/>
                  </a:cubicBezTo>
                  <a:cubicBezTo>
                    <a:pt x="1839" y="964"/>
                    <a:pt x="1871" y="973"/>
                    <a:pt x="1902" y="973"/>
                  </a:cubicBezTo>
                  <a:cubicBezTo>
                    <a:pt x="2071" y="973"/>
                    <a:pt x="2194" y="714"/>
                    <a:pt x="2017" y="589"/>
                  </a:cubicBezTo>
                  <a:cubicBezTo>
                    <a:pt x="1515" y="276"/>
                    <a:pt x="970" y="66"/>
                    <a:pt x="364" y="4"/>
                  </a:cubicBezTo>
                  <a:cubicBezTo>
                    <a:pt x="351" y="2"/>
                    <a:pt x="339" y="1"/>
                    <a:pt x="3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00"/>
            <p:cNvSpPr/>
            <p:nvPr/>
          </p:nvSpPr>
          <p:spPr>
            <a:xfrm>
              <a:off x="3140150" y="2997975"/>
              <a:ext cx="18875" cy="80625"/>
            </a:xfrm>
            <a:custGeom>
              <a:avLst/>
              <a:gdLst/>
              <a:ahLst/>
              <a:cxnLst/>
              <a:rect l="l" t="t" r="r" b="b"/>
              <a:pathLst>
                <a:path w="755" h="3225" extrusionOk="0">
                  <a:moveTo>
                    <a:pt x="311" y="0"/>
                  </a:moveTo>
                  <a:cubicBezTo>
                    <a:pt x="197" y="0"/>
                    <a:pt x="77" y="93"/>
                    <a:pt x="127" y="229"/>
                  </a:cubicBezTo>
                  <a:cubicBezTo>
                    <a:pt x="357" y="1150"/>
                    <a:pt x="336" y="2070"/>
                    <a:pt x="64" y="2991"/>
                  </a:cubicBezTo>
                  <a:cubicBezTo>
                    <a:pt x="0" y="3131"/>
                    <a:pt x="123" y="3225"/>
                    <a:pt x="247" y="3225"/>
                  </a:cubicBezTo>
                  <a:cubicBezTo>
                    <a:pt x="327" y="3225"/>
                    <a:pt x="408" y="3186"/>
                    <a:pt x="441" y="3096"/>
                  </a:cubicBezTo>
                  <a:cubicBezTo>
                    <a:pt x="713" y="2133"/>
                    <a:pt x="755" y="1129"/>
                    <a:pt x="483" y="145"/>
                  </a:cubicBezTo>
                  <a:cubicBezTo>
                    <a:pt x="466" y="43"/>
                    <a:pt x="390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00"/>
            <p:cNvSpPr/>
            <p:nvPr/>
          </p:nvSpPr>
          <p:spPr>
            <a:xfrm>
              <a:off x="3257650" y="3047025"/>
              <a:ext cx="20550" cy="40850"/>
            </a:xfrm>
            <a:custGeom>
              <a:avLst/>
              <a:gdLst/>
              <a:ahLst/>
              <a:cxnLst/>
              <a:rect l="l" t="t" r="r" b="b"/>
              <a:pathLst>
                <a:path w="822" h="1634" extrusionOk="0">
                  <a:moveTo>
                    <a:pt x="580" y="0"/>
                  </a:moveTo>
                  <a:cubicBezTo>
                    <a:pt x="504" y="0"/>
                    <a:pt x="431" y="39"/>
                    <a:pt x="407" y="129"/>
                  </a:cubicBezTo>
                  <a:cubicBezTo>
                    <a:pt x="281" y="548"/>
                    <a:pt x="177" y="966"/>
                    <a:pt x="51" y="1385"/>
                  </a:cubicBezTo>
                  <a:cubicBezTo>
                    <a:pt x="1" y="1535"/>
                    <a:pt x="109" y="1633"/>
                    <a:pt x="221" y="1633"/>
                  </a:cubicBezTo>
                  <a:cubicBezTo>
                    <a:pt x="296" y="1633"/>
                    <a:pt x="373" y="1590"/>
                    <a:pt x="407" y="1489"/>
                  </a:cubicBezTo>
                  <a:cubicBezTo>
                    <a:pt x="553" y="1071"/>
                    <a:pt x="637" y="652"/>
                    <a:pt x="783" y="234"/>
                  </a:cubicBezTo>
                  <a:cubicBezTo>
                    <a:pt x="821" y="94"/>
                    <a:pt x="697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00"/>
            <p:cNvSpPr/>
            <p:nvPr/>
          </p:nvSpPr>
          <p:spPr>
            <a:xfrm>
              <a:off x="3368675" y="3177575"/>
              <a:ext cx="58125" cy="23000"/>
            </a:xfrm>
            <a:custGeom>
              <a:avLst/>
              <a:gdLst/>
              <a:ahLst/>
              <a:cxnLst/>
              <a:rect l="l" t="t" r="r" b="b"/>
              <a:pathLst>
                <a:path w="2325" h="920" extrusionOk="0">
                  <a:moveTo>
                    <a:pt x="2077" y="1"/>
                  </a:moveTo>
                  <a:cubicBezTo>
                    <a:pt x="2057" y="1"/>
                    <a:pt x="2035" y="4"/>
                    <a:pt x="2013" y="13"/>
                  </a:cubicBezTo>
                  <a:cubicBezTo>
                    <a:pt x="1406" y="201"/>
                    <a:pt x="820" y="389"/>
                    <a:pt x="213" y="536"/>
                  </a:cubicBezTo>
                  <a:cubicBezTo>
                    <a:pt x="1" y="594"/>
                    <a:pt x="74" y="919"/>
                    <a:pt x="267" y="919"/>
                  </a:cubicBezTo>
                  <a:cubicBezTo>
                    <a:pt x="283" y="919"/>
                    <a:pt x="300" y="917"/>
                    <a:pt x="318" y="912"/>
                  </a:cubicBezTo>
                  <a:cubicBezTo>
                    <a:pt x="925" y="724"/>
                    <a:pt x="1510" y="536"/>
                    <a:pt x="2117" y="389"/>
                  </a:cubicBezTo>
                  <a:cubicBezTo>
                    <a:pt x="2325" y="314"/>
                    <a:pt x="2260" y="1"/>
                    <a:pt x="207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00"/>
            <p:cNvSpPr/>
            <p:nvPr/>
          </p:nvSpPr>
          <p:spPr>
            <a:xfrm>
              <a:off x="3369300" y="3288200"/>
              <a:ext cx="53550" cy="19250"/>
            </a:xfrm>
            <a:custGeom>
              <a:avLst/>
              <a:gdLst/>
              <a:ahLst/>
              <a:cxnLst/>
              <a:rect l="l" t="t" r="r" b="b"/>
              <a:pathLst>
                <a:path w="2142" h="770" extrusionOk="0">
                  <a:moveTo>
                    <a:pt x="397" y="0"/>
                  </a:moveTo>
                  <a:cubicBezTo>
                    <a:pt x="355" y="0"/>
                    <a:pt x="314" y="1"/>
                    <a:pt x="272" y="3"/>
                  </a:cubicBezTo>
                  <a:cubicBezTo>
                    <a:pt x="7" y="43"/>
                    <a:pt x="0" y="401"/>
                    <a:pt x="212" y="401"/>
                  </a:cubicBezTo>
                  <a:cubicBezTo>
                    <a:pt x="218" y="401"/>
                    <a:pt x="224" y="401"/>
                    <a:pt x="230" y="400"/>
                  </a:cubicBezTo>
                  <a:cubicBezTo>
                    <a:pt x="273" y="398"/>
                    <a:pt x="317" y="398"/>
                    <a:pt x="360" y="398"/>
                  </a:cubicBezTo>
                  <a:cubicBezTo>
                    <a:pt x="839" y="398"/>
                    <a:pt x="1316" y="505"/>
                    <a:pt x="1757" y="735"/>
                  </a:cubicBezTo>
                  <a:cubicBezTo>
                    <a:pt x="1796" y="759"/>
                    <a:pt x="1833" y="770"/>
                    <a:pt x="1867" y="770"/>
                  </a:cubicBezTo>
                  <a:cubicBezTo>
                    <a:pt x="2039" y="770"/>
                    <a:pt x="2141" y="505"/>
                    <a:pt x="1967" y="400"/>
                  </a:cubicBezTo>
                  <a:cubicBezTo>
                    <a:pt x="1481" y="128"/>
                    <a:pt x="941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00"/>
            <p:cNvSpPr/>
            <p:nvPr/>
          </p:nvSpPr>
          <p:spPr>
            <a:xfrm>
              <a:off x="3239400" y="3395400"/>
              <a:ext cx="43300" cy="33975"/>
            </a:xfrm>
            <a:custGeom>
              <a:avLst/>
              <a:gdLst/>
              <a:ahLst/>
              <a:cxnLst/>
              <a:rect l="l" t="t" r="r" b="b"/>
              <a:pathLst>
                <a:path w="1732" h="1359" extrusionOk="0">
                  <a:moveTo>
                    <a:pt x="247" y="0"/>
                  </a:moveTo>
                  <a:cubicBezTo>
                    <a:pt x="95" y="0"/>
                    <a:pt x="1" y="245"/>
                    <a:pt x="153" y="381"/>
                  </a:cubicBezTo>
                  <a:cubicBezTo>
                    <a:pt x="572" y="694"/>
                    <a:pt x="969" y="1008"/>
                    <a:pt x="1367" y="1322"/>
                  </a:cubicBezTo>
                  <a:cubicBezTo>
                    <a:pt x="1403" y="1347"/>
                    <a:pt x="1439" y="1358"/>
                    <a:pt x="1472" y="1358"/>
                  </a:cubicBezTo>
                  <a:cubicBezTo>
                    <a:pt x="1630" y="1358"/>
                    <a:pt x="1732" y="1108"/>
                    <a:pt x="1576" y="987"/>
                  </a:cubicBezTo>
                  <a:cubicBezTo>
                    <a:pt x="1158" y="674"/>
                    <a:pt x="781" y="360"/>
                    <a:pt x="363" y="46"/>
                  </a:cubicBezTo>
                  <a:cubicBezTo>
                    <a:pt x="323" y="14"/>
                    <a:pt x="283" y="0"/>
                    <a:pt x="2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00"/>
            <p:cNvSpPr/>
            <p:nvPr/>
          </p:nvSpPr>
          <p:spPr>
            <a:xfrm>
              <a:off x="3030250" y="3406575"/>
              <a:ext cx="91125" cy="51750"/>
            </a:xfrm>
            <a:custGeom>
              <a:avLst/>
              <a:gdLst/>
              <a:ahLst/>
              <a:cxnLst/>
              <a:rect l="l" t="t" r="r" b="b"/>
              <a:pathLst>
                <a:path w="3645" h="2070" extrusionOk="0">
                  <a:moveTo>
                    <a:pt x="272" y="0"/>
                  </a:moveTo>
                  <a:cubicBezTo>
                    <a:pt x="133" y="0"/>
                    <a:pt x="0" y="145"/>
                    <a:pt x="87" y="289"/>
                  </a:cubicBezTo>
                  <a:cubicBezTo>
                    <a:pt x="610" y="1001"/>
                    <a:pt x="1342" y="1859"/>
                    <a:pt x="2263" y="2047"/>
                  </a:cubicBezTo>
                  <a:cubicBezTo>
                    <a:pt x="2345" y="2062"/>
                    <a:pt x="2427" y="2069"/>
                    <a:pt x="2507" y="2069"/>
                  </a:cubicBezTo>
                  <a:cubicBezTo>
                    <a:pt x="3104" y="2069"/>
                    <a:pt x="3626" y="1672"/>
                    <a:pt x="3644" y="1063"/>
                  </a:cubicBezTo>
                  <a:cubicBezTo>
                    <a:pt x="3644" y="927"/>
                    <a:pt x="3550" y="859"/>
                    <a:pt x="3456" y="859"/>
                  </a:cubicBezTo>
                  <a:cubicBezTo>
                    <a:pt x="3362" y="859"/>
                    <a:pt x="3267" y="927"/>
                    <a:pt x="3267" y="1063"/>
                  </a:cubicBezTo>
                  <a:cubicBezTo>
                    <a:pt x="3241" y="1530"/>
                    <a:pt x="2990" y="1685"/>
                    <a:pt x="2681" y="1685"/>
                  </a:cubicBezTo>
                  <a:cubicBezTo>
                    <a:pt x="2268" y="1685"/>
                    <a:pt x="1749" y="1410"/>
                    <a:pt x="1510" y="1231"/>
                  </a:cubicBezTo>
                  <a:cubicBezTo>
                    <a:pt x="1091" y="917"/>
                    <a:pt x="757" y="540"/>
                    <a:pt x="443" y="101"/>
                  </a:cubicBezTo>
                  <a:cubicBezTo>
                    <a:pt x="397" y="30"/>
                    <a:pt x="334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2" name="Google Shape;3492;p100"/>
          <p:cNvGrpSpPr/>
          <p:nvPr/>
        </p:nvGrpSpPr>
        <p:grpSpPr>
          <a:xfrm rot="2203956">
            <a:off x="7764351" y="1669091"/>
            <a:ext cx="671753" cy="473259"/>
            <a:chOff x="4259550" y="437326"/>
            <a:chExt cx="376112" cy="264976"/>
          </a:xfrm>
        </p:grpSpPr>
        <p:sp>
          <p:nvSpPr>
            <p:cNvPr id="3493" name="Google Shape;3493;p100"/>
            <p:cNvSpPr/>
            <p:nvPr/>
          </p:nvSpPr>
          <p:spPr>
            <a:xfrm>
              <a:off x="4581912" y="43732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00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00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87"/>
          <p:cNvSpPr txBox="1">
            <a:spLocks noGrp="1"/>
          </p:cNvSpPr>
          <p:nvPr>
            <p:ph type="title"/>
          </p:nvPr>
        </p:nvSpPr>
        <p:spPr>
          <a:xfrm>
            <a:off x="769672" y="1098167"/>
            <a:ext cx="7800600" cy="3754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/>
              <a:t>-Course Workflow :</a:t>
            </a:r>
            <a:br>
              <a:rPr lang="fr-FR" sz="2400" b="1" dirty="0"/>
            </a:br>
            <a:r>
              <a:rPr lang="fr-FR" sz="1600" dirty="0"/>
              <a:t>Admin </a:t>
            </a:r>
            <a:r>
              <a:rPr lang="fr-FR" sz="1600" dirty="0" err="1"/>
              <a:t>creates</a:t>
            </a:r>
            <a:r>
              <a:rPr lang="fr-FR" sz="1600" dirty="0"/>
              <a:t> → </a:t>
            </a:r>
            <a:r>
              <a:rPr lang="fr-FR" sz="1600" dirty="0" err="1"/>
              <a:t>Assigns</a:t>
            </a:r>
            <a:r>
              <a:rPr lang="fr-FR" sz="1600" dirty="0"/>
              <a:t> </a:t>
            </a:r>
            <a:r>
              <a:rPr lang="fr-FR" sz="1600" dirty="0" err="1"/>
              <a:t>teacher</a:t>
            </a:r>
            <a:r>
              <a:rPr lang="fr-FR" sz="1600" dirty="0"/>
              <a:t> &amp; class → </a:t>
            </a:r>
            <a:r>
              <a:rPr lang="fr-FR" sz="1600" dirty="0" err="1"/>
              <a:t>Students</a:t>
            </a:r>
            <a:r>
              <a:rPr lang="fr-FR" sz="1600" dirty="0"/>
              <a:t> </a:t>
            </a:r>
            <a:r>
              <a:rPr lang="fr-FR" sz="1600" dirty="0" err="1"/>
              <a:t>access</a:t>
            </a:r>
            <a:r>
              <a:rPr lang="fr-FR" sz="1600" dirty="0"/>
              <a:t> </a:t>
            </a:r>
            <a:r>
              <a:rPr lang="fr-FR" sz="1600" dirty="0" err="1"/>
              <a:t>automatically</a:t>
            </a:r>
            <a:br>
              <a:rPr lang="fr-FR" sz="2400" dirty="0"/>
            </a:br>
            <a:r>
              <a:rPr lang="fr-FR" sz="2400" dirty="0"/>
              <a:t>-</a:t>
            </a:r>
            <a:r>
              <a:rPr lang="fr-FR" sz="2400" b="1" dirty="0" err="1"/>
              <a:t>Assignment</a:t>
            </a:r>
            <a:r>
              <a:rPr lang="fr-FR" sz="2400" b="1" dirty="0"/>
              <a:t> Workflow</a:t>
            </a:r>
            <a:br>
              <a:rPr lang="fr-FR" sz="2400" b="1" dirty="0"/>
            </a:br>
            <a:r>
              <a:rPr lang="fr-FR" sz="1600" dirty="0"/>
              <a:t>Teacher </a:t>
            </a:r>
            <a:r>
              <a:rPr lang="fr-FR" sz="1600" dirty="0" err="1"/>
              <a:t>publishes</a:t>
            </a:r>
            <a:r>
              <a:rPr lang="fr-FR" sz="1600" dirty="0"/>
              <a:t> → </a:t>
            </a:r>
            <a:r>
              <a:rPr lang="fr-FR" sz="1600" dirty="0" err="1"/>
              <a:t>Students</a:t>
            </a:r>
            <a:r>
              <a:rPr lang="fr-FR" sz="1600" dirty="0"/>
              <a:t> </a:t>
            </a:r>
            <a:r>
              <a:rPr lang="fr-FR" sz="1600" dirty="0" err="1"/>
              <a:t>submit</a:t>
            </a:r>
            <a:r>
              <a:rPr lang="fr-FR" sz="1600" dirty="0"/>
              <a:t> → Teacher grades → Dashboard updates</a:t>
            </a:r>
            <a:br>
              <a:rPr lang="fr-FR" sz="2400" dirty="0"/>
            </a:br>
            <a:r>
              <a:rPr lang="fr-FR" sz="2400" dirty="0"/>
              <a:t>-</a:t>
            </a:r>
            <a:r>
              <a:rPr lang="fr-FR" sz="2400" b="1" dirty="0"/>
              <a:t>Module Workflow</a:t>
            </a:r>
            <a:br>
              <a:rPr lang="fr-FR" sz="2400" b="1" dirty="0"/>
            </a:br>
            <a:r>
              <a:rPr lang="fr-FR" sz="1600" dirty="0"/>
              <a:t>Teacher </a:t>
            </a:r>
            <a:r>
              <a:rPr lang="fr-FR" sz="1600" dirty="0" err="1"/>
              <a:t>uploads</a:t>
            </a:r>
            <a:r>
              <a:rPr lang="fr-FR" sz="1600" dirty="0"/>
              <a:t> content → </a:t>
            </a:r>
            <a:r>
              <a:rPr lang="fr-FR" sz="1600" dirty="0" err="1"/>
              <a:t>Students</a:t>
            </a:r>
            <a:r>
              <a:rPr lang="fr-FR" sz="1600" dirty="0"/>
              <a:t> </a:t>
            </a:r>
            <a:r>
              <a:rPr lang="fr-FR" sz="1600" dirty="0" err="1"/>
              <a:t>view</a:t>
            </a:r>
            <a:r>
              <a:rPr lang="fr-FR" sz="1600" dirty="0"/>
              <a:t> </a:t>
            </a:r>
            <a:r>
              <a:rPr lang="fr-FR" sz="1600" dirty="0" err="1"/>
              <a:t>immediately</a:t>
            </a:r>
            <a:br>
              <a:rPr lang="fr-FR" sz="2400" dirty="0"/>
            </a:br>
            <a:r>
              <a:rPr lang="fr-FR" sz="2400" dirty="0"/>
              <a:t>-</a:t>
            </a:r>
            <a:r>
              <a:rPr lang="fr-FR" sz="2400" b="1" dirty="0"/>
              <a:t>Discussion Workflow</a:t>
            </a:r>
            <a:br>
              <a:rPr lang="fr-FR" sz="2400" b="1" dirty="0"/>
            </a:br>
            <a:r>
              <a:rPr lang="fr-FR" sz="1600" dirty="0"/>
              <a:t>Real-time </a:t>
            </a:r>
            <a:r>
              <a:rPr lang="fr-FR" sz="1600" dirty="0" err="1"/>
              <a:t>synchronized</a:t>
            </a:r>
            <a:r>
              <a:rPr lang="fr-FR" sz="1600" dirty="0"/>
              <a:t> chat </a:t>
            </a:r>
            <a:r>
              <a:rPr lang="fr-FR" sz="1600" dirty="0" err="1"/>
              <a:t>across</a:t>
            </a:r>
            <a:r>
              <a:rPr lang="fr-FR" sz="1600" dirty="0"/>
              <a:t> all user clients</a:t>
            </a:r>
            <a:br>
              <a:rPr lang="fr-FR" sz="2400" dirty="0"/>
            </a:b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0636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p114"/>
          <p:cNvSpPr txBox="1">
            <a:spLocks noGrp="1"/>
          </p:cNvSpPr>
          <p:nvPr>
            <p:ph type="title"/>
          </p:nvPr>
        </p:nvSpPr>
        <p:spPr>
          <a:xfrm>
            <a:off x="7200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 :</a:t>
            </a:r>
            <a:endParaRPr dirty="0"/>
          </a:p>
        </p:txBody>
      </p:sp>
      <p:sp>
        <p:nvSpPr>
          <p:cNvPr id="3970" name="Google Shape;3970;p114"/>
          <p:cNvSpPr txBox="1">
            <a:spLocks noGrp="1"/>
          </p:cNvSpPr>
          <p:nvPr>
            <p:ph type="subTitle" idx="1"/>
          </p:nvPr>
        </p:nvSpPr>
        <p:spPr>
          <a:xfrm flipH="1">
            <a:off x="210396" y="2116676"/>
            <a:ext cx="2384478" cy="705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youssef.aitaadi@um6p.ma</a:t>
            </a:r>
            <a:endParaRPr lang="en-US" sz="2000" b="1" dirty="0">
              <a:latin typeface="Gaegu"/>
              <a:ea typeface="Gaegu"/>
              <a:sym typeface="Gaegu"/>
            </a:endParaRPr>
          </a:p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</a:rPr>
              <a:t>    +212631622661</a:t>
            </a:r>
            <a:endParaRPr sz="2000" b="1" dirty="0">
              <a:latin typeface="Gaegu"/>
              <a:ea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1" name="Google Shape;3971;p114"/>
          <p:cNvSpPr txBox="1">
            <a:spLocks noGrp="1"/>
          </p:cNvSpPr>
          <p:nvPr>
            <p:ph type="subTitle" idx="2"/>
          </p:nvPr>
        </p:nvSpPr>
        <p:spPr>
          <a:xfrm flipH="1">
            <a:off x="6245895" y="997970"/>
            <a:ext cx="276279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80000"/>
              </a:lnSpc>
              <a:buSzPts val="1400"/>
            </a:pPr>
            <a:r>
              <a:rPr lang="en-US" sz="1600" b="1" dirty="0">
                <a:latin typeface="Gaegu"/>
                <a:ea typeface="Gaeg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mohamed.aitlahcen@um6p.ma</a:t>
            </a:r>
            <a:endParaRPr lang="en-US" sz="1600" b="1" dirty="0">
              <a:latin typeface="Gaegu"/>
              <a:ea typeface="Gaegu"/>
            </a:endParaRPr>
          </a:p>
          <a:p>
            <a:pPr marL="0" lvl="0" indent="0" algn="l">
              <a:lnSpc>
                <a:spcPct val="80000"/>
              </a:lnSpc>
              <a:buSzPts val="1400"/>
            </a:pPr>
            <a:r>
              <a:rPr lang="en-US" sz="1600" b="1" dirty="0">
                <a:latin typeface="Gaegu"/>
                <a:ea typeface="Gaegu"/>
              </a:rPr>
              <a:t>    +212 774-701718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2" name="Google Shape;3972;p114"/>
          <p:cNvSpPr txBox="1">
            <a:spLocks noGrp="1"/>
          </p:cNvSpPr>
          <p:nvPr>
            <p:ph type="title" idx="3"/>
          </p:nvPr>
        </p:nvSpPr>
        <p:spPr>
          <a:xfrm>
            <a:off x="493354" y="1734279"/>
            <a:ext cx="1794139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Ait Aadi Youssef</a:t>
            </a:r>
            <a:endParaRPr dirty="0"/>
          </a:p>
        </p:txBody>
      </p:sp>
      <p:sp>
        <p:nvSpPr>
          <p:cNvPr id="3973" name="Google Shape;3973;p114"/>
          <p:cNvSpPr txBox="1">
            <a:spLocks noGrp="1"/>
          </p:cNvSpPr>
          <p:nvPr>
            <p:ph type="title" idx="4"/>
          </p:nvPr>
        </p:nvSpPr>
        <p:spPr>
          <a:xfrm>
            <a:off x="6558837" y="1670200"/>
            <a:ext cx="2228393" cy="37301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Ait Lahcen Mohamed</a:t>
            </a:r>
            <a:endParaRPr dirty="0"/>
          </a:p>
        </p:txBody>
      </p:sp>
      <p:sp>
        <p:nvSpPr>
          <p:cNvPr id="3974" name="Google Shape;3974;p114"/>
          <p:cNvSpPr/>
          <p:nvPr/>
        </p:nvSpPr>
        <p:spPr>
          <a:xfrm>
            <a:off x="135310" y="1146127"/>
            <a:ext cx="242825" cy="545275"/>
          </a:xfrm>
          <a:custGeom>
            <a:avLst/>
            <a:gdLst/>
            <a:ahLst/>
            <a:cxnLst/>
            <a:rect l="l" t="t" r="r" b="b"/>
            <a:pathLst>
              <a:path w="9713" h="21811" extrusionOk="0">
                <a:moveTo>
                  <a:pt x="7024" y="4705"/>
                </a:moveTo>
                <a:cubicBezTo>
                  <a:pt x="7058" y="4705"/>
                  <a:pt x="7091" y="4705"/>
                  <a:pt x="7192" y="4739"/>
                </a:cubicBezTo>
                <a:cubicBezTo>
                  <a:pt x="7226" y="4739"/>
                  <a:pt x="7226" y="4806"/>
                  <a:pt x="7260" y="4806"/>
                </a:cubicBezTo>
                <a:lnTo>
                  <a:pt x="7327" y="4840"/>
                </a:lnTo>
                <a:cubicBezTo>
                  <a:pt x="7327" y="4873"/>
                  <a:pt x="7360" y="4873"/>
                  <a:pt x="7360" y="4907"/>
                </a:cubicBezTo>
                <a:cubicBezTo>
                  <a:pt x="7394" y="5008"/>
                  <a:pt x="7394" y="5041"/>
                  <a:pt x="7394" y="5109"/>
                </a:cubicBezTo>
                <a:lnTo>
                  <a:pt x="7394" y="5646"/>
                </a:lnTo>
                <a:cubicBezTo>
                  <a:pt x="7360" y="5949"/>
                  <a:pt x="7260" y="6285"/>
                  <a:pt x="7159" y="6654"/>
                </a:cubicBezTo>
                <a:cubicBezTo>
                  <a:pt x="7058" y="6856"/>
                  <a:pt x="6923" y="7024"/>
                  <a:pt x="6823" y="7192"/>
                </a:cubicBezTo>
                <a:cubicBezTo>
                  <a:pt x="6688" y="7360"/>
                  <a:pt x="6554" y="7495"/>
                  <a:pt x="6386" y="7595"/>
                </a:cubicBezTo>
                <a:cubicBezTo>
                  <a:pt x="6184" y="7730"/>
                  <a:pt x="6016" y="7864"/>
                  <a:pt x="5747" y="7999"/>
                </a:cubicBezTo>
                <a:cubicBezTo>
                  <a:pt x="5512" y="8100"/>
                  <a:pt x="5210" y="8167"/>
                  <a:pt x="4907" y="8234"/>
                </a:cubicBezTo>
                <a:cubicBezTo>
                  <a:pt x="4739" y="8268"/>
                  <a:pt x="4537" y="8268"/>
                  <a:pt x="4336" y="8268"/>
                </a:cubicBezTo>
                <a:cubicBezTo>
                  <a:pt x="4134" y="8268"/>
                  <a:pt x="3966" y="8268"/>
                  <a:pt x="3798" y="8234"/>
                </a:cubicBezTo>
                <a:cubicBezTo>
                  <a:pt x="3395" y="8200"/>
                  <a:pt x="3059" y="8066"/>
                  <a:pt x="2723" y="7931"/>
                </a:cubicBezTo>
                <a:cubicBezTo>
                  <a:pt x="2622" y="7898"/>
                  <a:pt x="2487" y="7831"/>
                  <a:pt x="2353" y="7763"/>
                </a:cubicBezTo>
                <a:cubicBezTo>
                  <a:pt x="2454" y="7595"/>
                  <a:pt x="2555" y="7427"/>
                  <a:pt x="2656" y="7327"/>
                </a:cubicBezTo>
                <a:cubicBezTo>
                  <a:pt x="2891" y="6991"/>
                  <a:pt x="3227" y="6654"/>
                  <a:pt x="3731" y="6251"/>
                </a:cubicBezTo>
                <a:lnTo>
                  <a:pt x="3798" y="6218"/>
                </a:lnTo>
                <a:lnTo>
                  <a:pt x="3832" y="6184"/>
                </a:lnTo>
                <a:cubicBezTo>
                  <a:pt x="4504" y="5646"/>
                  <a:pt x="5176" y="5243"/>
                  <a:pt x="5814" y="4974"/>
                </a:cubicBezTo>
                <a:cubicBezTo>
                  <a:pt x="6117" y="4840"/>
                  <a:pt x="6386" y="4739"/>
                  <a:pt x="6688" y="4705"/>
                </a:cubicBezTo>
                <a:close/>
                <a:moveTo>
                  <a:pt x="7091" y="11729"/>
                </a:moveTo>
                <a:cubicBezTo>
                  <a:pt x="7260" y="11763"/>
                  <a:pt x="7461" y="11796"/>
                  <a:pt x="7596" y="11863"/>
                </a:cubicBezTo>
                <a:cubicBezTo>
                  <a:pt x="7730" y="11897"/>
                  <a:pt x="7797" y="11964"/>
                  <a:pt x="7932" y="12065"/>
                </a:cubicBezTo>
                <a:lnTo>
                  <a:pt x="8133" y="12267"/>
                </a:lnTo>
                <a:cubicBezTo>
                  <a:pt x="8200" y="12300"/>
                  <a:pt x="8234" y="12401"/>
                  <a:pt x="8268" y="12468"/>
                </a:cubicBezTo>
                <a:cubicBezTo>
                  <a:pt x="8301" y="12569"/>
                  <a:pt x="8301" y="12603"/>
                  <a:pt x="8301" y="12703"/>
                </a:cubicBezTo>
                <a:lnTo>
                  <a:pt x="8301" y="12939"/>
                </a:lnTo>
                <a:cubicBezTo>
                  <a:pt x="8301" y="13040"/>
                  <a:pt x="8268" y="13140"/>
                  <a:pt x="8234" y="13241"/>
                </a:cubicBezTo>
                <a:cubicBezTo>
                  <a:pt x="8133" y="13376"/>
                  <a:pt x="8066" y="13510"/>
                  <a:pt x="7965" y="13644"/>
                </a:cubicBezTo>
                <a:cubicBezTo>
                  <a:pt x="7797" y="13880"/>
                  <a:pt x="7562" y="14115"/>
                  <a:pt x="7293" y="14317"/>
                </a:cubicBezTo>
                <a:lnTo>
                  <a:pt x="7260" y="14350"/>
                </a:lnTo>
                <a:cubicBezTo>
                  <a:pt x="6890" y="14653"/>
                  <a:pt x="6453" y="14854"/>
                  <a:pt x="6083" y="15022"/>
                </a:cubicBezTo>
                <a:cubicBezTo>
                  <a:pt x="5781" y="15157"/>
                  <a:pt x="5512" y="15258"/>
                  <a:pt x="5210" y="15291"/>
                </a:cubicBezTo>
                <a:lnTo>
                  <a:pt x="4571" y="15291"/>
                </a:lnTo>
                <a:cubicBezTo>
                  <a:pt x="4369" y="15258"/>
                  <a:pt x="4201" y="15190"/>
                  <a:pt x="4000" y="15123"/>
                </a:cubicBezTo>
                <a:cubicBezTo>
                  <a:pt x="3765" y="15022"/>
                  <a:pt x="3563" y="14921"/>
                  <a:pt x="3395" y="14787"/>
                </a:cubicBezTo>
                <a:lnTo>
                  <a:pt x="3328" y="14686"/>
                </a:lnTo>
                <a:lnTo>
                  <a:pt x="3361" y="14619"/>
                </a:lnTo>
                <a:lnTo>
                  <a:pt x="3428" y="14451"/>
                </a:lnTo>
                <a:cubicBezTo>
                  <a:pt x="3664" y="13980"/>
                  <a:pt x="3899" y="13510"/>
                  <a:pt x="4201" y="13140"/>
                </a:cubicBezTo>
                <a:cubicBezTo>
                  <a:pt x="4403" y="12872"/>
                  <a:pt x="4672" y="12603"/>
                  <a:pt x="4907" y="12401"/>
                </a:cubicBezTo>
                <a:cubicBezTo>
                  <a:pt x="5176" y="12199"/>
                  <a:pt x="5445" y="12065"/>
                  <a:pt x="5714" y="11931"/>
                </a:cubicBezTo>
                <a:cubicBezTo>
                  <a:pt x="5982" y="11863"/>
                  <a:pt x="6218" y="11763"/>
                  <a:pt x="6453" y="11729"/>
                </a:cubicBezTo>
                <a:close/>
                <a:moveTo>
                  <a:pt x="6419" y="1"/>
                </a:moveTo>
                <a:cubicBezTo>
                  <a:pt x="5579" y="1"/>
                  <a:pt x="4672" y="269"/>
                  <a:pt x="3664" y="706"/>
                </a:cubicBezTo>
                <a:cubicBezTo>
                  <a:pt x="3227" y="941"/>
                  <a:pt x="2756" y="1210"/>
                  <a:pt x="2353" y="1513"/>
                </a:cubicBezTo>
                <a:cubicBezTo>
                  <a:pt x="1883" y="1849"/>
                  <a:pt x="1513" y="2219"/>
                  <a:pt x="1210" y="2622"/>
                </a:cubicBezTo>
                <a:cubicBezTo>
                  <a:pt x="841" y="3025"/>
                  <a:pt x="572" y="3462"/>
                  <a:pt x="404" y="3865"/>
                </a:cubicBezTo>
                <a:cubicBezTo>
                  <a:pt x="202" y="4369"/>
                  <a:pt x="101" y="4840"/>
                  <a:pt x="34" y="5344"/>
                </a:cubicBezTo>
                <a:cubicBezTo>
                  <a:pt x="1" y="5747"/>
                  <a:pt x="101" y="6218"/>
                  <a:pt x="202" y="6587"/>
                </a:cubicBezTo>
                <a:cubicBezTo>
                  <a:pt x="337" y="6991"/>
                  <a:pt x="538" y="7327"/>
                  <a:pt x="807" y="7663"/>
                </a:cubicBezTo>
                <a:cubicBezTo>
                  <a:pt x="874" y="7763"/>
                  <a:pt x="1009" y="7898"/>
                  <a:pt x="1177" y="8032"/>
                </a:cubicBezTo>
                <a:cubicBezTo>
                  <a:pt x="975" y="8570"/>
                  <a:pt x="841" y="9208"/>
                  <a:pt x="807" y="9881"/>
                </a:cubicBezTo>
                <a:cubicBezTo>
                  <a:pt x="706" y="10620"/>
                  <a:pt x="807" y="11460"/>
                  <a:pt x="975" y="12300"/>
                </a:cubicBezTo>
                <a:cubicBezTo>
                  <a:pt x="1143" y="13107"/>
                  <a:pt x="1412" y="13812"/>
                  <a:pt x="1849" y="14417"/>
                </a:cubicBezTo>
                <a:cubicBezTo>
                  <a:pt x="1983" y="14619"/>
                  <a:pt x="2084" y="14787"/>
                  <a:pt x="2219" y="14921"/>
                </a:cubicBezTo>
                <a:cubicBezTo>
                  <a:pt x="2084" y="15325"/>
                  <a:pt x="2017" y="15795"/>
                  <a:pt x="2017" y="16232"/>
                </a:cubicBezTo>
                <a:cubicBezTo>
                  <a:pt x="1916" y="17173"/>
                  <a:pt x="2151" y="18181"/>
                  <a:pt x="2555" y="19122"/>
                </a:cubicBezTo>
                <a:cubicBezTo>
                  <a:pt x="2924" y="19962"/>
                  <a:pt x="3596" y="20668"/>
                  <a:pt x="4369" y="21139"/>
                </a:cubicBezTo>
                <a:cubicBezTo>
                  <a:pt x="5075" y="21542"/>
                  <a:pt x="5882" y="21811"/>
                  <a:pt x="6755" y="21811"/>
                </a:cubicBezTo>
                <a:lnTo>
                  <a:pt x="7091" y="21811"/>
                </a:lnTo>
                <a:cubicBezTo>
                  <a:pt x="7864" y="21777"/>
                  <a:pt x="8637" y="21508"/>
                  <a:pt x="9444" y="21139"/>
                </a:cubicBezTo>
                <a:cubicBezTo>
                  <a:pt x="9545" y="21105"/>
                  <a:pt x="9612" y="21004"/>
                  <a:pt x="9646" y="20870"/>
                </a:cubicBezTo>
                <a:cubicBezTo>
                  <a:pt x="9713" y="20769"/>
                  <a:pt x="9713" y="20601"/>
                  <a:pt x="9612" y="20500"/>
                </a:cubicBezTo>
                <a:cubicBezTo>
                  <a:pt x="9545" y="20366"/>
                  <a:pt x="9410" y="20298"/>
                  <a:pt x="9209" y="20298"/>
                </a:cubicBezTo>
                <a:cubicBezTo>
                  <a:pt x="9108" y="20298"/>
                  <a:pt x="9041" y="20298"/>
                  <a:pt x="8940" y="20332"/>
                </a:cubicBezTo>
                <a:cubicBezTo>
                  <a:pt x="8805" y="20366"/>
                  <a:pt x="8738" y="20466"/>
                  <a:pt x="8604" y="20500"/>
                </a:cubicBezTo>
                <a:cubicBezTo>
                  <a:pt x="8133" y="20668"/>
                  <a:pt x="7730" y="20802"/>
                  <a:pt x="7293" y="20870"/>
                </a:cubicBezTo>
                <a:cubicBezTo>
                  <a:pt x="7125" y="20937"/>
                  <a:pt x="6923" y="20937"/>
                  <a:pt x="6755" y="20937"/>
                </a:cubicBezTo>
                <a:cubicBezTo>
                  <a:pt x="6554" y="20937"/>
                  <a:pt x="6386" y="20937"/>
                  <a:pt x="6218" y="20870"/>
                </a:cubicBezTo>
                <a:cubicBezTo>
                  <a:pt x="5915" y="20836"/>
                  <a:pt x="5579" y="20769"/>
                  <a:pt x="5344" y="20634"/>
                </a:cubicBezTo>
                <a:cubicBezTo>
                  <a:pt x="5042" y="20500"/>
                  <a:pt x="4773" y="20332"/>
                  <a:pt x="4537" y="20164"/>
                </a:cubicBezTo>
                <a:cubicBezTo>
                  <a:pt x="4269" y="19962"/>
                  <a:pt x="4033" y="19761"/>
                  <a:pt x="3865" y="19492"/>
                </a:cubicBezTo>
                <a:cubicBezTo>
                  <a:pt x="3664" y="19189"/>
                  <a:pt x="3496" y="18921"/>
                  <a:pt x="3328" y="18584"/>
                </a:cubicBezTo>
                <a:cubicBezTo>
                  <a:pt x="3160" y="18181"/>
                  <a:pt x="3059" y="17778"/>
                  <a:pt x="2992" y="17341"/>
                </a:cubicBezTo>
                <a:cubicBezTo>
                  <a:pt x="2924" y="16904"/>
                  <a:pt x="2924" y="16467"/>
                  <a:pt x="2992" y="15997"/>
                </a:cubicBezTo>
                <a:cubicBezTo>
                  <a:pt x="2992" y="15930"/>
                  <a:pt x="3025" y="15795"/>
                  <a:pt x="3025" y="15728"/>
                </a:cubicBezTo>
                <a:cubicBezTo>
                  <a:pt x="3126" y="15795"/>
                  <a:pt x="3227" y="15896"/>
                  <a:pt x="3395" y="15930"/>
                </a:cubicBezTo>
                <a:cubicBezTo>
                  <a:pt x="3731" y="16098"/>
                  <a:pt x="4067" y="16165"/>
                  <a:pt x="4504" y="16266"/>
                </a:cubicBezTo>
                <a:cubicBezTo>
                  <a:pt x="4605" y="16266"/>
                  <a:pt x="4739" y="16299"/>
                  <a:pt x="4874" y="16299"/>
                </a:cubicBezTo>
                <a:cubicBezTo>
                  <a:pt x="5142" y="16299"/>
                  <a:pt x="5344" y="16266"/>
                  <a:pt x="5613" y="16232"/>
                </a:cubicBezTo>
                <a:cubicBezTo>
                  <a:pt x="6016" y="16131"/>
                  <a:pt x="6386" y="15997"/>
                  <a:pt x="6856" y="15762"/>
                </a:cubicBezTo>
                <a:cubicBezTo>
                  <a:pt x="7260" y="15560"/>
                  <a:pt x="7696" y="15291"/>
                  <a:pt x="8100" y="14921"/>
                </a:cubicBezTo>
                <a:cubicBezTo>
                  <a:pt x="8436" y="14653"/>
                  <a:pt x="8705" y="14317"/>
                  <a:pt x="8940" y="13980"/>
                </a:cubicBezTo>
                <a:cubicBezTo>
                  <a:pt x="9074" y="13779"/>
                  <a:pt x="9242" y="13476"/>
                  <a:pt x="9276" y="13107"/>
                </a:cubicBezTo>
                <a:cubicBezTo>
                  <a:pt x="9309" y="12771"/>
                  <a:pt x="9309" y="12468"/>
                  <a:pt x="9209" y="12233"/>
                </a:cubicBezTo>
                <a:cubicBezTo>
                  <a:pt x="9108" y="11931"/>
                  <a:pt x="8940" y="11695"/>
                  <a:pt x="8738" y="11460"/>
                </a:cubicBezTo>
                <a:cubicBezTo>
                  <a:pt x="8234" y="10956"/>
                  <a:pt x="7528" y="10788"/>
                  <a:pt x="7058" y="10754"/>
                </a:cubicBezTo>
                <a:lnTo>
                  <a:pt x="6789" y="10754"/>
                </a:lnTo>
                <a:cubicBezTo>
                  <a:pt x="6218" y="10754"/>
                  <a:pt x="5579" y="10922"/>
                  <a:pt x="4941" y="11258"/>
                </a:cubicBezTo>
                <a:cubicBezTo>
                  <a:pt x="4201" y="11695"/>
                  <a:pt x="3563" y="12300"/>
                  <a:pt x="3025" y="13208"/>
                </a:cubicBezTo>
                <a:cubicBezTo>
                  <a:pt x="2857" y="13443"/>
                  <a:pt x="2723" y="13712"/>
                  <a:pt x="2588" y="13947"/>
                </a:cubicBezTo>
                <a:cubicBezTo>
                  <a:pt x="2487" y="13712"/>
                  <a:pt x="2319" y="13443"/>
                  <a:pt x="2219" y="13208"/>
                </a:cubicBezTo>
                <a:cubicBezTo>
                  <a:pt x="2017" y="12703"/>
                  <a:pt x="1883" y="12132"/>
                  <a:pt x="1748" y="11594"/>
                </a:cubicBezTo>
                <a:cubicBezTo>
                  <a:pt x="1681" y="10922"/>
                  <a:pt x="1681" y="10284"/>
                  <a:pt x="1748" y="9612"/>
                </a:cubicBezTo>
                <a:cubicBezTo>
                  <a:pt x="1815" y="9276"/>
                  <a:pt x="1883" y="8940"/>
                  <a:pt x="1983" y="8604"/>
                </a:cubicBezTo>
                <a:cubicBezTo>
                  <a:pt x="2185" y="8738"/>
                  <a:pt x="2420" y="8872"/>
                  <a:pt x="2689" y="8940"/>
                </a:cubicBezTo>
                <a:cubicBezTo>
                  <a:pt x="3025" y="9074"/>
                  <a:pt x="3395" y="9175"/>
                  <a:pt x="3865" y="9208"/>
                </a:cubicBezTo>
                <a:lnTo>
                  <a:pt x="4235" y="9208"/>
                </a:lnTo>
                <a:cubicBezTo>
                  <a:pt x="4504" y="9208"/>
                  <a:pt x="4739" y="9208"/>
                  <a:pt x="5042" y="9175"/>
                </a:cubicBezTo>
                <a:cubicBezTo>
                  <a:pt x="5781" y="9040"/>
                  <a:pt x="6554" y="8704"/>
                  <a:pt x="7091" y="8200"/>
                </a:cubicBezTo>
                <a:cubicBezTo>
                  <a:pt x="7696" y="7696"/>
                  <a:pt x="8066" y="6923"/>
                  <a:pt x="8234" y="6016"/>
                </a:cubicBezTo>
                <a:cubicBezTo>
                  <a:pt x="8402" y="5142"/>
                  <a:pt x="8268" y="4504"/>
                  <a:pt x="7864" y="4168"/>
                </a:cubicBezTo>
                <a:cubicBezTo>
                  <a:pt x="7596" y="3966"/>
                  <a:pt x="7260" y="3832"/>
                  <a:pt x="6856" y="3832"/>
                </a:cubicBezTo>
                <a:cubicBezTo>
                  <a:pt x="6621" y="3832"/>
                  <a:pt x="6419" y="3865"/>
                  <a:pt x="6184" y="3899"/>
                </a:cubicBezTo>
                <a:cubicBezTo>
                  <a:pt x="5848" y="4000"/>
                  <a:pt x="5512" y="4134"/>
                  <a:pt x="5210" y="4235"/>
                </a:cubicBezTo>
                <a:cubicBezTo>
                  <a:pt x="4907" y="4369"/>
                  <a:pt x="4605" y="4537"/>
                  <a:pt x="4269" y="4739"/>
                </a:cubicBezTo>
                <a:cubicBezTo>
                  <a:pt x="3664" y="5142"/>
                  <a:pt x="3059" y="5579"/>
                  <a:pt x="2521" y="6050"/>
                </a:cubicBezTo>
                <a:cubicBezTo>
                  <a:pt x="2252" y="6251"/>
                  <a:pt x="2084" y="6486"/>
                  <a:pt x="1916" y="6688"/>
                </a:cubicBezTo>
                <a:cubicBezTo>
                  <a:pt x="1815" y="6856"/>
                  <a:pt x="1681" y="7024"/>
                  <a:pt x="1580" y="7192"/>
                </a:cubicBezTo>
                <a:lnTo>
                  <a:pt x="1513" y="7091"/>
                </a:lnTo>
                <a:lnTo>
                  <a:pt x="1412" y="7024"/>
                </a:lnTo>
                <a:cubicBezTo>
                  <a:pt x="1311" y="6856"/>
                  <a:pt x="1210" y="6688"/>
                  <a:pt x="1143" y="6520"/>
                </a:cubicBezTo>
                <a:cubicBezTo>
                  <a:pt x="1042" y="6318"/>
                  <a:pt x="1009" y="6150"/>
                  <a:pt x="975" y="5915"/>
                </a:cubicBezTo>
                <a:cubicBezTo>
                  <a:pt x="908" y="5680"/>
                  <a:pt x="908" y="5478"/>
                  <a:pt x="975" y="5209"/>
                </a:cubicBezTo>
                <a:cubicBezTo>
                  <a:pt x="1009" y="4974"/>
                  <a:pt x="1076" y="4672"/>
                  <a:pt x="1177" y="4403"/>
                </a:cubicBezTo>
                <a:cubicBezTo>
                  <a:pt x="1311" y="4067"/>
                  <a:pt x="1513" y="3798"/>
                  <a:pt x="1715" y="3496"/>
                </a:cubicBezTo>
                <a:cubicBezTo>
                  <a:pt x="2017" y="3126"/>
                  <a:pt x="2387" y="2723"/>
                  <a:pt x="2824" y="2387"/>
                </a:cubicBezTo>
                <a:cubicBezTo>
                  <a:pt x="3328" y="2017"/>
                  <a:pt x="3865" y="1681"/>
                  <a:pt x="4403" y="1446"/>
                </a:cubicBezTo>
                <a:cubicBezTo>
                  <a:pt x="4907" y="1210"/>
                  <a:pt x="5378" y="1110"/>
                  <a:pt x="5848" y="1009"/>
                </a:cubicBezTo>
                <a:cubicBezTo>
                  <a:pt x="6016" y="1009"/>
                  <a:pt x="6184" y="975"/>
                  <a:pt x="6352" y="975"/>
                </a:cubicBezTo>
                <a:lnTo>
                  <a:pt x="6386" y="975"/>
                </a:lnTo>
                <a:cubicBezTo>
                  <a:pt x="6621" y="975"/>
                  <a:pt x="6856" y="773"/>
                  <a:pt x="6856" y="505"/>
                </a:cubicBezTo>
                <a:cubicBezTo>
                  <a:pt x="6856" y="269"/>
                  <a:pt x="6621" y="34"/>
                  <a:pt x="6386" y="34"/>
                </a:cubicBezTo>
                <a:cubicBezTo>
                  <a:pt x="6487" y="1"/>
                  <a:pt x="6419" y="1"/>
                  <a:pt x="64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76" name="Google Shape;3976;p114"/>
          <p:cNvGrpSpPr/>
          <p:nvPr/>
        </p:nvGrpSpPr>
        <p:grpSpPr>
          <a:xfrm rot="-4563703" flipH="1">
            <a:off x="1807692" y="1359133"/>
            <a:ext cx="601365" cy="295734"/>
            <a:chOff x="3281450" y="846325"/>
            <a:chExt cx="718525" cy="353350"/>
          </a:xfrm>
        </p:grpSpPr>
        <p:sp>
          <p:nvSpPr>
            <p:cNvPr id="3977" name="Google Shape;3977;p114"/>
            <p:cNvSpPr/>
            <p:nvPr/>
          </p:nvSpPr>
          <p:spPr>
            <a:xfrm>
              <a:off x="3377500" y="876225"/>
              <a:ext cx="622475" cy="254900"/>
            </a:xfrm>
            <a:custGeom>
              <a:avLst/>
              <a:gdLst/>
              <a:ahLst/>
              <a:cxnLst/>
              <a:rect l="l" t="t" r="r" b="b"/>
              <a:pathLst>
                <a:path w="24899" h="10196" extrusionOk="0">
                  <a:moveTo>
                    <a:pt x="24233" y="210"/>
                  </a:moveTo>
                  <a:cubicBezTo>
                    <a:pt x="24245" y="219"/>
                    <a:pt x="24256" y="226"/>
                    <a:pt x="24266" y="231"/>
                  </a:cubicBezTo>
                  <a:lnTo>
                    <a:pt x="24266" y="231"/>
                  </a:lnTo>
                  <a:cubicBezTo>
                    <a:pt x="24256" y="246"/>
                    <a:pt x="24245" y="264"/>
                    <a:pt x="24233" y="286"/>
                  </a:cubicBezTo>
                  <a:cubicBezTo>
                    <a:pt x="24119" y="552"/>
                    <a:pt x="23187" y="818"/>
                    <a:pt x="22902" y="932"/>
                  </a:cubicBezTo>
                  <a:cubicBezTo>
                    <a:pt x="22103" y="1237"/>
                    <a:pt x="21247" y="1446"/>
                    <a:pt x="20429" y="1788"/>
                  </a:cubicBezTo>
                  <a:cubicBezTo>
                    <a:pt x="18546" y="2530"/>
                    <a:pt x="16606" y="3025"/>
                    <a:pt x="14685" y="3671"/>
                  </a:cubicBezTo>
                  <a:cubicBezTo>
                    <a:pt x="12935" y="4261"/>
                    <a:pt x="11185" y="4851"/>
                    <a:pt x="9454" y="5440"/>
                  </a:cubicBezTo>
                  <a:cubicBezTo>
                    <a:pt x="8446" y="5802"/>
                    <a:pt x="7419" y="6068"/>
                    <a:pt x="6430" y="6391"/>
                  </a:cubicBezTo>
                  <a:cubicBezTo>
                    <a:pt x="5574" y="6696"/>
                    <a:pt x="4642" y="6848"/>
                    <a:pt x="3805" y="7190"/>
                  </a:cubicBezTo>
                  <a:cubicBezTo>
                    <a:pt x="3101" y="7476"/>
                    <a:pt x="2702" y="7856"/>
                    <a:pt x="2093" y="8332"/>
                  </a:cubicBezTo>
                  <a:cubicBezTo>
                    <a:pt x="1657" y="8707"/>
                    <a:pt x="1214" y="9044"/>
                    <a:pt x="787" y="9410"/>
                  </a:cubicBezTo>
                  <a:lnTo>
                    <a:pt x="787" y="9410"/>
                  </a:lnTo>
                  <a:cubicBezTo>
                    <a:pt x="904" y="8790"/>
                    <a:pt x="2062" y="4814"/>
                    <a:pt x="2150" y="4375"/>
                  </a:cubicBezTo>
                  <a:cubicBezTo>
                    <a:pt x="2207" y="4147"/>
                    <a:pt x="2226" y="3557"/>
                    <a:pt x="2435" y="3386"/>
                  </a:cubicBezTo>
                  <a:cubicBezTo>
                    <a:pt x="2587" y="3272"/>
                    <a:pt x="3386" y="3310"/>
                    <a:pt x="3538" y="3291"/>
                  </a:cubicBezTo>
                  <a:cubicBezTo>
                    <a:pt x="4337" y="3139"/>
                    <a:pt x="5098" y="2873"/>
                    <a:pt x="5878" y="2663"/>
                  </a:cubicBezTo>
                  <a:cubicBezTo>
                    <a:pt x="9834" y="1560"/>
                    <a:pt x="13924" y="1123"/>
                    <a:pt x="18013" y="723"/>
                  </a:cubicBezTo>
                  <a:cubicBezTo>
                    <a:pt x="19858" y="533"/>
                    <a:pt x="21722" y="495"/>
                    <a:pt x="23567" y="305"/>
                  </a:cubicBezTo>
                  <a:lnTo>
                    <a:pt x="24233" y="210"/>
                  </a:lnTo>
                  <a:close/>
                  <a:moveTo>
                    <a:pt x="24709" y="0"/>
                  </a:moveTo>
                  <a:cubicBezTo>
                    <a:pt x="23396" y="77"/>
                    <a:pt x="22103" y="343"/>
                    <a:pt x="20771" y="419"/>
                  </a:cubicBezTo>
                  <a:cubicBezTo>
                    <a:pt x="19497" y="457"/>
                    <a:pt x="18242" y="552"/>
                    <a:pt x="16967" y="704"/>
                  </a:cubicBezTo>
                  <a:cubicBezTo>
                    <a:pt x="14247" y="952"/>
                    <a:pt x="11565" y="1275"/>
                    <a:pt x="8902" y="1807"/>
                  </a:cubicBezTo>
                  <a:cubicBezTo>
                    <a:pt x="7552" y="2093"/>
                    <a:pt x="6239" y="2454"/>
                    <a:pt x="4908" y="2835"/>
                  </a:cubicBezTo>
                  <a:cubicBezTo>
                    <a:pt x="4090" y="3082"/>
                    <a:pt x="3367" y="3139"/>
                    <a:pt x="2530" y="3272"/>
                  </a:cubicBezTo>
                  <a:cubicBezTo>
                    <a:pt x="2505" y="3275"/>
                    <a:pt x="2481" y="3276"/>
                    <a:pt x="2459" y="3276"/>
                  </a:cubicBezTo>
                  <a:cubicBezTo>
                    <a:pt x="2413" y="3276"/>
                    <a:pt x="2373" y="3272"/>
                    <a:pt x="2333" y="3272"/>
                  </a:cubicBezTo>
                  <a:cubicBezTo>
                    <a:pt x="2274" y="3272"/>
                    <a:pt x="2216" y="3282"/>
                    <a:pt x="2150" y="3329"/>
                  </a:cubicBezTo>
                  <a:cubicBezTo>
                    <a:pt x="1903" y="3481"/>
                    <a:pt x="1903" y="3976"/>
                    <a:pt x="1865" y="4185"/>
                  </a:cubicBezTo>
                  <a:cubicBezTo>
                    <a:pt x="1712" y="4756"/>
                    <a:pt x="1598" y="5364"/>
                    <a:pt x="1465" y="5916"/>
                  </a:cubicBezTo>
                  <a:cubicBezTo>
                    <a:pt x="1142" y="7133"/>
                    <a:pt x="457" y="8408"/>
                    <a:pt x="381" y="9625"/>
                  </a:cubicBezTo>
                  <a:cubicBezTo>
                    <a:pt x="381" y="9682"/>
                    <a:pt x="419" y="9682"/>
                    <a:pt x="457" y="9701"/>
                  </a:cubicBezTo>
                  <a:cubicBezTo>
                    <a:pt x="458" y="9701"/>
                    <a:pt x="459" y="9701"/>
                    <a:pt x="461" y="9701"/>
                  </a:cubicBezTo>
                  <a:lnTo>
                    <a:pt x="461" y="9701"/>
                  </a:lnTo>
                  <a:cubicBezTo>
                    <a:pt x="330" y="9823"/>
                    <a:pt x="202" y="9949"/>
                    <a:pt x="77" y="10081"/>
                  </a:cubicBezTo>
                  <a:cubicBezTo>
                    <a:pt x="1" y="10158"/>
                    <a:pt x="58" y="10196"/>
                    <a:pt x="153" y="10196"/>
                  </a:cubicBezTo>
                  <a:lnTo>
                    <a:pt x="229" y="10196"/>
                  </a:lnTo>
                  <a:cubicBezTo>
                    <a:pt x="343" y="10196"/>
                    <a:pt x="552" y="10043"/>
                    <a:pt x="343" y="10043"/>
                  </a:cubicBezTo>
                  <a:cubicBezTo>
                    <a:pt x="666" y="10043"/>
                    <a:pt x="1180" y="9321"/>
                    <a:pt x="1389" y="9130"/>
                  </a:cubicBezTo>
                  <a:cubicBezTo>
                    <a:pt x="1750" y="8807"/>
                    <a:pt x="2169" y="8560"/>
                    <a:pt x="2530" y="8236"/>
                  </a:cubicBezTo>
                  <a:cubicBezTo>
                    <a:pt x="3519" y="7342"/>
                    <a:pt x="4623" y="7190"/>
                    <a:pt x="5859" y="6791"/>
                  </a:cubicBezTo>
                  <a:cubicBezTo>
                    <a:pt x="7932" y="6087"/>
                    <a:pt x="10044" y="5516"/>
                    <a:pt x="12079" y="4794"/>
                  </a:cubicBezTo>
                  <a:cubicBezTo>
                    <a:pt x="14418" y="3957"/>
                    <a:pt x="16777" y="3234"/>
                    <a:pt x="19116" y="2473"/>
                  </a:cubicBezTo>
                  <a:cubicBezTo>
                    <a:pt x="20163" y="2112"/>
                    <a:pt x="21209" y="1674"/>
                    <a:pt x="22255" y="1332"/>
                  </a:cubicBezTo>
                  <a:cubicBezTo>
                    <a:pt x="23168" y="1028"/>
                    <a:pt x="24024" y="685"/>
                    <a:pt x="24785" y="153"/>
                  </a:cubicBezTo>
                  <a:cubicBezTo>
                    <a:pt x="24899" y="77"/>
                    <a:pt x="24804" y="0"/>
                    <a:pt x="247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14"/>
            <p:cNvSpPr/>
            <p:nvPr/>
          </p:nvSpPr>
          <p:spPr>
            <a:xfrm>
              <a:off x="3464100" y="876775"/>
              <a:ext cx="531250" cy="322900"/>
            </a:xfrm>
            <a:custGeom>
              <a:avLst/>
              <a:gdLst/>
              <a:ahLst/>
              <a:cxnLst/>
              <a:rect l="l" t="t" r="r" b="b"/>
              <a:pathLst>
                <a:path w="21250" h="12916" extrusionOk="0">
                  <a:moveTo>
                    <a:pt x="21047" y="1"/>
                  </a:moveTo>
                  <a:cubicBezTo>
                    <a:pt x="21019" y="1"/>
                    <a:pt x="20989" y="5"/>
                    <a:pt x="20959" y="17"/>
                  </a:cubicBezTo>
                  <a:cubicBezTo>
                    <a:pt x="20674" y="112"/>
                    <a:pt x="20522" y="340"/>
                    <a:pt x="20294" y="530"/>
                  </a:cubicBezTo>
                  <a:cubicBezTo>
                    <a:pt x="19856" y="987"/>
                    <a:pt x="19343" y="1367"/>
                    <a:pt x="18867" y="1766"/>
                  </a:cubicBezTo>
                  <a:cubicBezTo>
                    <a:pt x="17992" y="2508"/>
                    <a:pt x="17041" y="3155"/>
                    <a:pt x="16147" y="3859"/>
                  </a:cubicBezTo>
                  <a:cubicBezTo>
                    <a:pt x="13998" y="5533"/>
                    <a:pt x="11886" y="7206"/>
                    <a:pt x="9585" y="8671"/>
                  </a:cubicBezTo>
                  <a:cubicBezTo>
                    <a:pt x="7512" y="9964"/>
                    <a:pt x="5305" y="10896"/>
                    <a:pt x="3365" y="12399"/>
                  </a:cubicBezTo>
                  <a:cubicBezTo>
                    <a:pt x="3251" y="12496"/>
                    <a:pt x="3055" y="12704"/>
                    <a:pt x="2870" y="12704"/>
                  </a:cubicBezTo>
                  <a:cubicBezTo>
                    <a:pt x="2838" y="12704"/>
                    <a:pt x="2806" y="12698"/>
                    <a:pt x="2775" y="12684"/>
                  </a:cubicBezTo>
                  <a:cubicBezTo>
                    <a:pt x="2585" y="12608"/>
                    <a:pt x="2376" y="11943"/>
                    <a:pt x="2281" y="11714"/>
                  </a:cubicBezTo>
                  <a:cubicBezTo>
                    <a:pt x="2034" y="11163"/>
                    <a:pt x="1824" y="10592"/>
                    <a:pt x="1634" y="10021"/>
                  </a:cubicBezTo>
                  <a:cubicBezTo>
                    <a:pt x="1292" y="9051"/>
                    <a:pt x="1044" y="7929"/>
                    <a:pt x="379" y="7111"/>
                  </a:cubicBezTo>
                  <a:cubicBezTo>
                    <a:pt x="360" y="7092"/>
                    <a:pt x="324" y="7084"/>
                    <a:pt x="284" y="7084"/>
                  </a:cubicBezTo>
                  <a:cubicBezTo>
                    <a:pt x="203" y="7084"/>
                    <a:pt x="106" y="7118"/>
                    <a:pt x="93" y="7168"/>
                  </a:cubicBezTo>
                  <a:cubicBezTo>
                    <a:pt x="55" y="7187"/>
                    <a:pt x="55" y="7206"/>
                    <a:pt x="36" y="7244"/>
                  </a:cubicBezTo>
                  <a:cubicBezTo>
                    <a:pt x="0" y="7299"/>
                    <a:pt x="55" y="7323"/>
                    <a:pt x="126" y="7323"/>
                  </a:cubicBezTo>
                  <a:cubicBezTo>
                    <a:pt x="144" y="7323"/>
                    <a:pt x="162" y="7322"/>
                    <a:pt x="181" y="7319"/>
                  </a:cubicBezTo>
                  <a:lnTo>
                    <a:pt x="181" y="7319"/>
                  </a:lnTo>
                  <a:cubicBezTo>
                    <a:pt x="931" y="8325"/>
                    <a:pt x="1194" y="9779"/>
                    <a:pt x="1634" y="10915"/>
                  </a:cubicBezTo>
                  <a:cubicBezTo>
                    <a:pt x="1805" y="11372"/>
                    <a:pt x="2148" y="12875"/>
                    <a:pt x="2794" y="12913"/>
                  </a:cubicBezTo>
                  <a:cubicBezTo>
                    <a:pt x="2812" y="12914"/>
                    <a:pt x="2831" y="12915"/>
                    <a:pt x="2849" y="12915"/>
                  </a:cubicBezTo>
                  <a:cubicBezTo>
                    <a:pt x="3391" y="12915"/>
                    <a:pt x="4044" y="12123"/>
                    <a:pt x="4430" y="11828"/>
                  </a:cubicBezTo>
                  <a:cubicBezTo>
                    <a:pt x="5667" y="10915"/>
                    <a:pt x="7055" y="10326"/>
                    <a:pt x="8387" y="9565"/>
                  </a:cubicBezTo>
                  <a:cubicBezTo>
                    <a:pt x="10688" y="8253"/>
                    <a:pt x="12856" y="6674"/>
                    <a:pt x="14949" y="5019"/>
                  </a:cubicBezTo>
                  <a:cubicBezTo>
                    <a:pt x="16014" y="4201"/>
                    <a:pt x="17079" y="3383"/>
                    <a:pt x="18182" y="2584"/>
                  </a:cubicBezTo>
                  <a:cubicBezTo>
                    <a:pt x="18715" y="2204"/>
                    <a:pt x="19209" y="1766"/>
                    <a:pt x="19685" y="1348"/>
                  </a:cubicBezTo>
                  <a:cubicBezTo>
                    <a:pt x="20065" y="1006"/>
                    <a:pt x="20636" y="264"/>
                    <a:pt x="21111" y="112"/>
                  </a:cubicBezTo>
                  <a:cubicBezTo>
                    <a:pt x="21249" y="81"/>
                    <a:pt x="21165" y="1"/>
                    <a:pt x="210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14"/>
            <p:cNvSpPr/>
            <p:nvPr/>
          </p:nvSpPr>
          <p:spPr>
            <a:xfrm>
              <a:off x="3379675" y="1089375"/>
              <a:ext cx="109800" cy="41975"/>
            </a:xfrm>
            <a:custGeom>
              <a:avLst/>
              <a:gdLst/>
              <a:ahLst/>
              <a:cxnLst/>
              <a:rect l="l" t="t" r="r" b="b"/>
              <a:pathLst>
                <a:path w="4392" h="1679" extrusionOk="0">
                  <a:moveTo>
                    <a:pt x="4160" y="0"/>
                  </a:moveTo>
                  <a:cubicBezTo>
                    <a:pt x="4122" y="0"/>
                    <a:pt x="4085" y="5"/>
                    <a:pt x="4060" y="15"/>
                  </a:cubicBezTo>
                  <a:cubicBezTo>
                    <a:pt x="2843" y="700"/>
                    <a:pt x="1397" y="909"/>
                    <a:pt x="142" y="1536"/>
                  </a:cubicBezTo>
                  <a:cubicBezTo>
                    <a:pt x="0" y="1607"/>
                    <a:pt x="59" y="1678"/>
                    <a:pt x="153" y="1678"/>
                  </a:cubicBezTo>
                  <a:cubicBezTo>
                    <a:pt x="186" y="1678"/>
                    <a:pt x="222" y="1670"/>
                    <a:pt x="256" y="1651"/>
                  </a:cubicBezTo>
                  <a:cubicBezTo>
                    <a:pt x="1549" y="1042"/>
                    <a:pt x="3014" y="833"/>
                    <a:pt x="4250" y="110"/>
                  </a:cubicBezTo>
                  <a:cubicBezTo>
                    <a:pt x="4391" y="39"/>
                    <a:pt x="4271" y="0"/>
                    <a:pt x="41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14"/>
            <p:cNvSpPr/>
            <p:nvPr/>
          </p:nvSpPr>
          <p:spPr>
            <a:xfrm>
              <a:off x="3281450" y="846325"/>
              <a:ext cx="715400" cy="111750"/>
            </a:xfrm>
            <a:custGeom>
              <a:avLst/>
              <a:gdLst/>
              <a:ahLst/>
              <a:cxnLst/>
              <a:rect l="l" t="t" r="r" b="b"/>
              <a:pathLst>
                <a:path w="28616" h="4470" extrusionOk="0">
                  <a:moveTo>
                    <a:pt x="3436" y="0"/>
                  </a:moveTo>
                  <a:cubicBezTo>
                    <a:pt x="3048" y="0"/>
                    <a:pt x="2662" y="14"/>
                    <a:pt x="2283" y="55"/>
                  </a:cubicBezTo>
                  <a:cubicBezTo>
                    <a:pt x="1617" y="150"/>
                    <a:pt x="761" y="207"/>
                    <a:pt x="153" y="512"/>
                  </a:cubicBezTo>
                  <a:cubicBezTo>
                    <a:pt x="95" y="531"/>
                    <a:pt x="0" y="607"/>
                    <a:pt x="76" y="664"/>
                  </a:cubicBezTo>
                  <a:cubicBezTo>
                    <a:pt x="1332" y="1387"/>
                    <a:pt x="2435" y="2281"/>
                    <a:pt x="3614" y="3137"/>
                  </a:cubicBezTo>
                  <a:cubicBezTo>
                    <a:pt x="4014" y="3441"/>
                    <a:pt x="4451" y="3650"/>
                    <a:pt x="4908" y="3916"/>
                  </a:cubicBezTo>
                  <a:cubicBezTo>
                    <a:pt x="5250" y="4107"/>
                    <a:pt x="5497" y="4373"/>
                    <a:pt x="5897" y="4468"/>
                  </a:cubicBezTo>
                  <a:cubicBezTo>
                    <a:pt x="5902" y="4469"/>
                    <a:pt x="5909" y="4470"/>
                    <a:pt x="5915" y="4470"/>
                  </a:cubicBezTo>
                  <a:cubicBezTo>
                    <a:pt x="6022" y="4470"/>
                    <a:pt x="6248" y="4333"/>
                    <a:pt x="6087" y="4297"/>
                  </a:cubicBezTo>
                  <a:cubicBezTo>
                    <a:pt x="5611" y="4183"/>
                    <a:pt x="4832" y="3631"/>
                    <a:pt x="4432" y="3365"/>
                  </a:cubicBezTo>
                  <a:cubicBezTo>
                    <a:pt x="3785" y="2965"/>
                    <a:pt x="3215" y="2452"/>
                    <a:pt x="2644" y="1976"/>
                  </a:cubicBezTo>
                  <a:cubicBezTo>
                    <a:pt x="2188" y="1634"/>
                    <a:pt x="1712" y="1330"/>
                    <a:pt x="1237" y="1006"/>
                  </a:cubicBezTo>
                  <a:cubicBezTo>
                    <a:pt x="970" y="854"/>
                    <a:pt x="457" y="721"/>
                    <a:pt x="818" y="493"/>
                  </a:cubicBezTo>
                  <a:cubicBezTo>
                    <a:pt x="913" y="417"/>
                    <a:pt x="1161" y="436"/>
                    <a:pt x="1294" y="417"/>
                  </a:cubicBezTo>
                  <a:cubicBezTo>
                    <a:pt x="2321" y="234"/>
                    <a:pt x="3368" y="169"/>
                    <a:pt x="4423" y="169"/>
                  </a:cubicBezTo>
                  <a:cubicBezTo>
                    <a:pt x="6336" y="169"/>
                    <a:pt x="8276" y="382"/>
                    <a:pt x="10176" y="493"/>
                  </a:cubicBezTo>
                  <a:cubicBezTo>
                    <a:pt x="13125" y="626"/>
                    <a:pt x="16054" y="873"/>
                    <a:pt x="19002" y="1006"/>
                  </a:cubicBezTo>
                  <a:cubicBezTo>
                    <a:pt x="20543" y="1101"/>
                    <a:pt x="22122" y="1139"/>
                    <a:pt x="23662" y="1196"/>
                  </a:cubicBezTo>
                  <a:cubicBezTo>
                    <a:pt x="23841" y="1205"/>
                    <a:pt x="24022" y="1209"/>
                    <a:pt x="24203" y="1209"/>
                  </a:cubicBezTo>
                  <a:cubicBezTo>
                    <a:pt x="25049" y="1209"/>
                    <a:pt x="25916" y="1129"/>
                    <a:pt x="26770" y="1129"/>
                  </a:cubicBezTo>
                  <a:cubicBezTo>
                    <a:pt x="27289" y="1129"/>
                    <a:pt x="27802" y="1158"/>
                    <a:pt x="28303" y="1254"/>
                  </a:cubicBezTo>
                  <a:cubicBezTo>
                    <a:pt x="28307" y="1255"/>
                    <a:pt x="28312" y="1255"/>
                    <a:pt x="28317" y="1255"/>
                  </a:cubicBezTo>
                  <a:cubicBezTo>
                    <a:pt x="28394" y="1255"/>
                    <a:pt x="28615" y="1136"/>
                    <a:pt x="28456" y="1082"/>
                  </a:cubicBezTo>
                  <a:cubicBezTo>
                    <a:pt x="28035" y="1007"/>
                    <a:pt x="27605" y="983"/>
                    <a:pt x="27172" y="983"/>
                  </a:cubicBezTo>
                  <a:cubicBezTo>
                    <a:pt x="26509" y="983"/>
                    <a:pt x="25840" y="1040"/>
                    <a:pt x="25184" y="1063"/>
                  </a:cubicBezTo>
                  <a:cubicBezTo>
                    <a:pt x="25067" y="1065"/>
                    <a:pt x="24949" y="1066"/>
                    <a:pt x="24832" y="1066"/>
                  </a:cubicBezTo>
                  <a:cubicBezTo>
                    <a:pt x="23637" y="1066"/>
                    <a:pt x="22444" y="984"/>
                    <a:pt x="21266" y="949"/>
                  </a:cubicBezTo>
                  <a:cubicBezTo>
                    <a:pt x="18603" y="854"/>
                    <a:pt x="15940" y="702"/>
                    <a:pt x="13277" y="512"/>
                  </a:cubicBezTo>
                  <a:cubicBezTo>
                    <a:pt x="10671" y="341"/>
                    <a:pt x="8065" y="131"/>
                    <a:pt x="5478" y="55"/>
                  </a:cubicBezTo>
                  <a:cubicBezTo>
                    <a:pt x="4811" y="43"/>
                    <a:pt x="4121" y="0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1" name="Google Shape;3981;p114"/>
          <p:cNvSpPr/>
          <p:nvPr/>
        </p:nvSpPr>
        <p:spPr>
          <a:xfrm>
            <a:off x="2208703" y="1048073"/>
            <a:ext cx="935308" cy="1197301"/>
          </a:xfrm>
          <a:custGeom>
            <a:avLst/>
            <a:gdLst/>
            <a:ahLst/>
            <a:cxnLst/>
            <a:rect l="l" t="t" r="r" b="b"/>
            <a:pathLst>
              <a:path w="64003" h="95108" extrusionOk="0">
                <a:moveTo>
                  <a:pt x="64003" y="95108"/>
                </a:moveTo>
                <a:cubicBezTo>
                  <a:pt x="58814" y="94191"/>
                  <a:pt x="39710" y="94131"/>
                  <a:pt x="32866" y="89604"/>
                </a:cubicBezTo>
                <a:cubicBezTo>
                  <a:pt x="26022" y="85077"/>
                  <a:pt x="23211" y="79171"/>
                  <a:pt x="22940" y="67947"/>
                </a:cubicBezTo>
                <a:cubicBezTo>
                  <a:pt x="22669" y="56723"/>
                  <a:pt x="31509" y="32542"/>
                  <a:pt x="31242" y="22261"/>
                </a:cubicBezTo>
                <a:cubicBezTo>
                  <a:pt x="30975" y="11980"/>
                  <a:pt x="21273" y="9942"/>
                  <a:pt x="21336" y="6259"/>
                </a:cubicBezTo>
                <a:cubicBezTo>
                  <a:pt x="21400" y="2576"/>
                  <a:pt x="29020" y="-789"/>
                  <a:pt x="31623" y="163"/>
                </a:cubicBezTo>
                <a:cubicBezTo>
                  <a:pt x="34227" y="1116"/>
                  <a:pt x="37910" y="8990"/>
                  <a:pt x="36957" y="11974"/>
                </a:cubicBezTo>
                <a:cubicBezTo>
                  <a:pt x="36005" y="14959"/>
                  <a:pt x="31052" y="17880"/>
                  <a:pt x="25908" y="18070"/>
                </a:cubicBezTo>
                <a:cubicBezTo>
                  <a:pt x="20765" y="18261"/>
                  <a:pt x="10414" y="13054"/>
                  <a:pt x="6096" y="13117"/>
                </a:cubicBezTo>
                <a:cubicBezTo>
                  <a:pt x="1778" y="13181"/>
                  <a:pt x="1016" y="17562"/>
                  <a:pt x="0" y="1845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82" name="Google Shape;3982;p114"/>
          <p:cNvSpPr/>
          <p:nvPr/>
        </p:nvSpPr>
        <p:spPr>
          <a:xfrm>
            <a:off x="8787230" y="2901760"/>
            <a:ext cx="100020" cy="111005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3" name="Google Shape;3983;p114"/>
          <p:cNvGrpSpPr/>
          <p:nvPr/>
        </p:nvGrpSpPr>
        <p:grpSpPr>
          <a:xfrm>
            <a:off x="3543318" y="65415"/>
            <a:ext cx="824074" cy="873725"/>
            <a:chOff x="7460026" y="733525"/>
            <a:chExt cx="824074" cy="873725"/>
          </a:xfrm>
        </p:grpSpPr>
        <p:grpSp>
          <p:nvGrpSpPr>
            <p:cNvPr id="3984" name="Google Shape;3984;p114"/>
            <p:cNvGrpSpPr/>
            <p:nvPr/>
          </p:nvGrpSpPr>
          <p:grpSpPr>
            <a:xfrm>
              <a:off x="7957075" y="733525"/>
              <a:ext cx="327025" cy="444775"/>
              <a:chOff x="4664150" y="3346100"/>
              <a:chExt cx="327025" cy="444775"/>
            </a:xfrm>
          </p:grpSpPr>
          <p:sp>
            <p:nvSpPr>
              <p:cNvPr id="3985" name="Google Shape;3985;p114"/>
              <p:cNvSpPr/>
              <p:nvPr/>
            </p:nvSpPr>
            <p:spPr>
              <a:xfrm>
                <a:off x="4750250" y="3346100"/>
                <a:ext cx="2063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6839" extrusionOk="0">
                    <a:moveTo>
                      <a:pt x="3853" y="465"/>
                    </a:moveTo>
                    <a:cubicBezTo>
                      <a:pt x="4028" y="465"/>
                      <a:pt x="4206" y="486"/>
                      <a:pt x="4391" y="521"/>
                    </a:cubicBezTo>
                    <a:lnTo>
                      <a:pt x="4391" y="521"/>
                    </a:lnTo>
                    <a:cubicBezTo>
                      <a:pt x="4374" y="617"/>
                      <a:pt x="4402" y="719"/>
                      <a:pt x="4499" y="783"/>
                    </a:cubicBezTo>
                    <a:cubicBezTo>
                      <a:pt x="5922" y="1557"/>
                      <a:pt x="7386" y="2604"/>
                      <a:pt x="6717" y="4466"/>
                    </a:cubicBezTo>
                    <a:cubicBezTo>
                      <a:pt x="6295" y="5653"/>
                      <a:pt x="5046" y="6164"/>
                      <a:pt x="3856" y="6164"/>
                    </a:cubicBezTo>
                    <a:cubicBezTo>
                      <a:pt x="3452" y="6164"/>
                      <a:pt x="3055" y="6105"/>
                      <a:pt x="2699" y="5993"/>
                    </a:cubicBezTo>
                    <a:cubicBezTo>
                      <a:pt x="1172" y="5512"/>
                      <a:pt x="753" y="3964"/>
                      <a:pt x="1277" y="2604"/>
                    </a:cubicBezTo>
                    <a:cubicBezTo>
                      <a:pt x="1528" y="2018"/>
                      <a:pt x="2051" y="1432"/>
                      <a:pt x="2511" y="1013"/>
                    </a:cubicBezTo>
                    <a:cubicBezTo>
                      <a:pt x="2963" y="608"/>
                      <a:pt x="3396" y="465"/>
                      <a:pt x="3853" y="465"/>
                    </a:cubicBezTo>
                    <a:close/>
                    <a:moveTo>
                      <a:pt x="3675" y="0"/>
                    </a:moveTo>
                    <a:cubicBezTo>
                      <a:pt x="3333" y="0"/>
                      <a:pt x="2978" y="108"/>
                      <a:pt x="2511" y="365"/>
                    </a:cubicBezTo>
                    <a:cubicBezTo>
                      <a:pt x="1674" y="825"/>
                      <a:pt x="1005" y="1725"/>
                      <a:pt x="649" y="2583"/>
                    </a:cubicBezTo>
                    <a:cubicBezTo>
                      <a:pt x="0" y="4278"/>
                      <a:pt x="858" y="5910"/>
                      <a:pt x="2448" y="6558"/>
                    </a:cubicBezTo>
                    <a:cubicBezTo>
                      <a:pt x="2900" y="6747"/>
                      <a:pt x="3397" y="6839"/>
                      <a:pt x="3898" y="6839"/>
                    </a:cubicBezTo>
                    <a:cubicBezTo>
                      <a:pt x="5230" y="6839"/>
                      <a:pt x="6590" y="6190"/>
                      <a:pt x="7198" y="4989"/>
                    </a:cubicBezTo>
                    <a:cubicBezTo>
                      <a:pt x="8253" y="2941"/>
                      <a:pt x="6772" y="934"/>
                      <a:pt x="4797" y="302"/>
                    </a:cubicBezTo>
                    <a:lnTo>
                      <a:pt x="4797" y="302"/>
                    </a:lnTo>
                    <a:cubicBezTo>
                      <a:pt x="4365" y="116"/>
                      <a:pt x="4027" y="0"/>
                      <a:pt x="3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114"/>
              <p:cNvSpPr/>
              <p:nvPr/>
            </p:nvSpPr>
            <p:spPr>
              <a:xfrm>
                <a:off x="4813525" y="3487750"/>
                <a:ext cx="36400" cy="2472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890" extrusionOk="0">
                    <a:moveTo>
                      <a:pt x="1329" y="0"/>
                    </a:moveTo>
                    <a:cubicBezTo>
                      <a:pt x="1268" y="0"/>
                      <a:pt x="1204" y="37"/>
                      <a:pt x="1194" y="118"/>
                    </a:cubicBezTo>
                    <a:cubicBezTo>
                      <a:pt x="901" y="1708"/>
                      <a:pt x="671" y="3319"/>
                      <a:pt x="419" y="4910"/>
                    </a:cubicBezTo>
                    <a:cubicBezTo>
                      <a:pt x="210" y="6311"/>
                      <a:pt x="1" y="8320"/>
                      <a:pt x="461" y="9680"/>
                    </a:cubicBezTo>
                    <a:cubicBezTo>
                      <a:pt x="493" y="9816"/>
                      <a:pt x="613" y="9889"/>
                      <a:pt x="731" y="9889"/>
                    </a:cubicBezTo>
                    <a:cubicBezTo>
                      <a:pt x="848" y="9889"/>
                      <a:pt x="963" y="9816"/>
                      <a:pt x="984" y="9659"/>
                    </a:cubicBezTo>
                    <a:cubicBezTo>
                      <a:pt x="1110" y="8299"/>
                      <a:pt x="984" y="6835"/>
                      <a:pt x="1005" y="5433"/>
                    </a:cubicBezTo>
                    <a:cubicBezTo>
                      <a:pt x="1026" y="3654"/>
                      <a:pt x="1340" y="1876"/>
                      <a:pt x="1445" y="118"/>
                    </a:cubicBezTo>
                    <a:cubicBezTo>
                      <a:pt x="1456" y="42"/>
                      <a:pt x="1394" y="0"/>
                      <a:pt x="13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114"/>
              <p:cNvSpPr/>
              <p:nvPr/>
            </p:nvSpPr>
            <p:spPr>
              <a:xfrm>
                <a:off x="4742650" y="3706925"/>
                <a:ext cx="169775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6791" h="3072" extrusionOk="0">
                    <a:moveTo>
                      <a:pt x="2960" y="0"/>
                    </a:moveTo>
                    <a:cubicBezTo>
                      <a:pt x="2866" y="0"/>
                      <a:pt x="2771" y="36"/>
                      <a:pt x="2710" y="97"/>
                    </a:cubicBezTo>
                    <a:cubicBezTo>
                      <a:pt x="2334" y="557"/>
                      <a:pt x="1873" y="788"/>
                      <a:pt x="1371" y="1081"/>
                    </a:cubicBezTo>
                    <a:cubicBezTo>
                      <a:pt x="953" y="1311"/>
                      <a:pt x="555" y="1876"/>
                      <a:pt x="179" y="2189"/>
                    </a:cubicBezTo>
                    <a:cubicBezTo>
                      <a:pt x="0" y="2314"/>
                      <a:pt x="141" y="2500"/>
                      <a:pt x="317" y="2500"/>
                    </a:cubicBezTo>
                    <a:cubicBezTo>
                      <a:pt x="347" y="2500"/>
                      <a:pt x="378" y="2495"/>
                      <a:pt x="409" y="2482"/>
                    </a:cubicBezTo>
                    <a:cubicBezTo>
                      <a:pt x="995" y="2231"/>
                      <a:pt x="1371" y="1729"/>
                      <a:pt x="1915" y="1436"/>
                    </a:cubicBezTo>
                    <a:cubicBezTo>
                      <a:pt x="2331" y="1237"/>
                      <a:pt x="2720" y="1024"/>
                      <a:pt x="3009" y="693"/>
                    </a:cubicBezTo>
                    <a:lnTo>
                      <a:pt x="3009" y="693"/>
                    </a:lnTo>
                    <a:cubicBezTo>
                      <a:pt x="3311" y="824"/>
                      <a:pt x="3673" y="840"/>
                      <a:pt x="3987" y="997"/>
                    </a:cubicBezTo>
                    <a:cubicBezTo>
                      <a:pt x="4907" y="1457"/>
                      <a:pt x="5368" y="2420"/>
                      <a:pt x="6184" y="3005"/>
                    </a:cubicBezTo>
                    <a:cubicBezTo>
                      <a:pt x="6251" y="3052"/>
                      <a:pt x="6317" y="3072"/>
                      <a:pt x="6379" y="3072"/>
                    </a:cubicBezTo>
                    <a:cubicBezTo>
                      <a:pt x="6623" y="3072"/>
                      <a:pt x="6790" y="2754"/>
                      <a:pt x="6623" y="2503"/>
                    </a:cubicBezTo>
                    <a:cubicBezTo>
                      <a:pt x="6205" y="1834"/>
                      <a:pt x="5556" y="1185"/>
                      <a:pt x="4907" y="725"/>
                    </a:cubicBezTo>
                    <a:cubicBezTo>
                      <a:pt x="4594" y="516"/>
                      <a:pt x="4322" y="390"/>
                      <a:pt x="3987" y="285"/>
                    </a:cubicBezTo>
                    <a:cubicBezTo>
                      <a:pt x="3903" y="265"/>
                      <a:pt x="3234" y="202"/>
                      <a:pt x="3213" y="139"/>
                    </a:cubicBezTo>
                    <a:cubicBezTo>
                      <a:pt x="3159" y="42"/>
                      <a:pt x="3060" y="0"/>
                      <a:pt x="29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114"/>
              <p:cNvSpPr/>
              <p:nvPr/>
            </p:nvSpPr>
            <p:spPr>
              <a:xfrm>
                <a:off x="4709675" y="3579475"/>
                <a:ext cx="20955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1308" extrusionOk="0">
                    <a:moveTo>
                      <a:pt x="187" y="0"/>
                    </a:moveTo>
                    <a:cubicBezTo>
                      <a:pt x="74" y="0"/>
                      <a:pt x="0" y="171"/>
                      <a:pt x="138" y="257"/>
                    </a:cubicBezTo>
                    <a:cubicBezTo>
                      <a:pt x="1330" y="948"/>
                      <a:pt x="2858" y="885"/>
                      <a:pt x="4197" y="1241"/>
                    </a:cubicBezTo>
                    <a:cubicBezTo>
                      <a:pt x="4366" y="1292"/>
                      <a:pt x="4564" y="1307"/>
                      <a:pt x="4771" y="1307"/>
                    </a:cubicBezTo>
                    <a:cubicBezTo>
                      <a:pt x="5076" y="1307"/>
                      <a:pt x="5402" y="1275"/>
                      <a:pt x="5693" y="1275"/>
                    </a:cubicBezTo>
                    <a:cubicBezTo>
                      <a:pt x="5769" y="1275"/>
                      <a:pt x="5842" y="1277"/>
                      <a:pt x="5913" y="1282"/>
                    </a:cubicBezTo>
                    <a:cubicBezTo>
                      <a:pt x="6186" y="1282"/>
                      <a:pt x="6463" y="1288"/>
                      <a:pt x="6740" y="1288"/>
                    </a:cubicBezTo>
                    <a:cubicBezTo>
                      <a:pt x="7223" y="1288"/>
                      <a:pt x="7706" y="1271"/>
                      <a:pt x="8172" y="1178"/>
                    </a:cubicBezTo>
                    <a:cubicBezTo>
                      <a:pt x="8382" y="1115"/>
                      <a:pt x="8340" y="801"/>
                      <a:pt x="8130" y="759"/>
                    </a:cubicBezTo>
                    <a:cubicBezTo>
                      <a:pt x="7660" y="649"/>
                      <a:pt x="7171" y="621"/>
                      <a:pt x="6676" y="621"/>
                    </a:cubicBezTo>
                    <a:cubicBezTo>
                      <a:pt x="6136" y="621"/>
                      <a:pt x="5590" y="655"/>
                      <a:pt x="5055" y="655"/>
                    </a:cubicBezTo>
                    <a:cubicBezTo>
                      <a:pt x="4343" y="655"/>
                      <a:pt x="3632" y="529"/>
                      <a:pt x="2941" y="425"/>
                    </a:cubicBezTo>
                    <a:cubicBezTo>
                      <a:pt x="2021" y="278"/>
                      <a:pt x="1121" y="383"/>
                      <a:pt x="263" y="27"/>
                    </a:cubicBezTo>
                    <a:cubicBezTo>
                      <a:pt x="237" y="8"/>
                      <a:pt x="211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114"/>
              <p:cNvSpPr/>
              <p:nvPr/>
            </p:nvSpPr>
            <p:spPr>
              <a:xfrm>
                <a:off x="4905600" y="3555025"/>
                <a:ext cx="821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2107" extrusionOk="0">
                    <a:moveTo>
                      <a:pt x="2888" y="1"/>
                    </a:moveTo>
                    <a:cubicBezTo>
                      <a:pt x="1800" y="1"/>
                      <a:pt x="1089" y="1256"/>
                      <a:pt x="168" y="1737"/>
                    </a:cubicBezTo>
                    <a:cubicBezTo>
                      <a:pt x="0" y="1830"/>
                      <a:pt x="65" y="2106"/>
                      <a:pt x="229" y="2106"/>
                    </a:cubicBezTo>
                    <a:cubicBezTo>
                      <a:pt x="249" y="2106"/>
                      <a:pt x="271" y="2102"/>
                      <a:pt x="293" y="2093"/>
                    </a:cubicBezTo>
                    <a:cubicBezTo>
                      <a:pt x="754" y="1947"/>
                      <a:pt x="1130" y="1675"/>
                      <a:pt x="1528" y="1423"/>
                    </a:cubicBezTo>
                    <a:cubicBezTo>
                      <a:pt x="2030" y="1068"/>
                      <a:pt x="2490" y="817"/>
                      <a:pt x="3014" y="524"/>
                    </a:cubicBezTo>
                    <a:cubicBezTo>
                      <a:pt x="3286" y="398"/>
                      <a:pt x="3181" y="1"/>
                      <a:pt x="28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114"/>
              <p:cNvSpPr/>
              <p:nvPr/>
            </p:nvSpPr>
            <p:spPr>
              <a:xfrm>
                <a:off x="4922350" y="3588700"/>
                <a:ext cx="6882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2215" extrusionOk="0">
                    <a:moveTo>
                      <a:pt x="174" y="0"/>
                    </a:moveTo>
                    <a:cubicBezTo>
                      <a:pt x="105" y="0"/>
                      <a:pt x="42" y="37"/>
                      <a:pt x="42" y="118"/>
                    </a:cubicBezTo>
                    <a:cubicBezTo>
                      <a:pt x="0" y="641"/>
                      <a:pt x="523" y="1102"/>
                      <a:pt x="879" y="1395"/>
                    </a:cubicBezTo>
                    <a:cubicBezTo>
                      <a:pt x="1339" y="1771"/>
                      <a:pt x="1820" y="2127"/>
                      <a:pt x="2406" y="2211"/>
                    </a:cubicBezTo>
                    <a:cubicBezTo>
                      <a:pt x="2420" y="2213"/>
                      <a:pt x="2433" y="2215"/>
                      <a:pt x="2446" y="2215"/>
                    </a:cubicBezTo>
                    <a:cubicBezTo>
                      <a:pt x="2633" y="2215"/>
                      <a:pt x="2752" y="1949"/>
                      <a:pt x="2616" y="1792"/>
                    </a:cubicBezTo>
                    <a:cubicBezTo>
                      <a:pt x="2302" y="1478"/>
                      <a:pt x="1946" y="1311"/>
                      <a:pt x="1590" y="1081"/>
                    </a:cubicBezTo>
                    <a:cubicBezTo>
                      <a:pt x="1297" y="913"/>
                      <a:pt x="439" y="537"/>
                      <a:pt x="335" y="118"/>
                    </a:cubicBezTo>
                    <a:cubicBezTo>
                      <a:pt x="324" y="43"/>
                      <a:pt x="246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114"/>
              <p:cNvSpPr/>
              <p:nvPr/>
            </p:nvSpPr>
            <p:spPr>
              <a:xfrm>
                <a:off x="4664150" y="3548075"/>
                <a:ext cx="7045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1934" extrusionOk="0">
                    <a:moveTo>
                      <a:pt x="182" y="0"/>
                    </a:moveTo>
                    <a:cubicBezTo>
                      <a:pt x="76" y="0"/>
                      <a:pt x="1" y="143"/>
                      <a:pt x="76" y="237"/>
                    </a:cubicBezTo>
                    <a:cubicBezTo>
                      <a:pt x="368" y="572"/>
                      <a:pt x="787" y="802"/>
                      <a:pt x="1164" y="990"/>
                    </a:cubicBezTo>
                    <a:cubicBezTo>
                      <a:pt x="1373" y="1095"/>
                      <a:pt x="1645" y="1116"/>
                      <a:pt x="1791" y="1304"/>
                    </a:cubicBezTo>
                    <a:cubicBezTo>
                      <a:pt x="1980" y="1513"/>
                      <a:pt x="2147" y="1722"/>
                      <a:pt x="2314" y="1911"/>
                    </a:cubicBezTo>
                    <a:cubicBezTo>
                      <a:pt x="2346" y="1927"/>
                      <a:pt x="2381" y="1934"/>
                      <a:pt x="2416" y="1934"/>
                    </a:cubicBezTo>
                    <a:cubicBezTo>
                      <a:pt x="2472" y="1934"/>
                      <a:pt x="2527" y="1916"/>
                      <a:pt x="2565" y="1890"/>
                    </a:cubicBezTo>
                    <a:cubicBezTo>
                      <a:pt x="2607" y="1806"/>
                      <a:pt x="2670" y="1743"/>
                      <a:pt x="2733" y="1681"/>
                    </a:cubicBezTo>
                    <a:cubicBezTo>
                      <a:pt x="2817" y="1596"/>
                      <a:pt x="2738" y="1443"/>
                      <a:pt x="2638" y="1443"/>
                    </a:cubicBezTo>
                    <a:cubicBezTo>
                      <a:pt x="2614" y="1443"/>
                      <a:pt x="2589" y="1451"/>
                      <a:pt x="2565" y="1471"/>
                    </a:cubicBezTo>
                    <a:cubicBezTo>
                      <a:pt x="2532" y="1488"/>
                      <a:pt x="2499" y="1511"/>
                      <a:pt x="2465" y="1536"/>
                    </a:cubicBezTo>
                    <a:lnTo>
                      <a:pt x="2465" y="1536"/>
                    </a:lnTo>
                    <a:cubicBezTo>
                      <a:pt x="2334" y="1332"/>
                      <a:pt x="2236" y="1126"/>
                      <a:pt x="2084" y="906"/>
                    </a:cubicBezTo>
                    <a:cubicBezTo>
                      <a:pt x="1959" y="739"/>
                      <a:pt x="1791" y="697"/>
                      <a:pt x="1624" y="593"/>
                    </a:cubicBezTo>
                    <a:cubicBezTo>
                      <a:pt x="1143" y="425"/>
                      <a:pt x="703" y="132"/>
                      <a:pt x="222" y="7"/>
                    </a:cubicBezTo>
                    <a:cubicBezTo>
                      <a:pt x="208" y="2"/>
                      <a:pt x="195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114"/>
              <p:cNvSpPr/>
              <p:nvPr/>
            </p:nvSpPr>
            <p:spPr>
              <a:xfrm>
                <a:off x="4672825" y="3573075"/>
                <a:ext cx="478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396" extrusionOk="0">
                    <a:moveTo>
                      <a:pt x="1673" y="0"/>
                    </a:moveTo>
                    <a:cubicBezTo>
                      <a:pt x="1634" y="0"/>
                      <a:pt x="1591" y="16"/>
                      <a:pt x="1549" y="53"/>
                    </a:cubicBezTo>
                    <a:cubicBezTo>
                      <a:pt x="1109" y="409"/>
                      <a:pt x="377" y="576"/>
                      <a:pt x="63" y="1099"/>
                    </a:cubicBezTo>
                    <a:cubicBezTo>
                      <a:pt x="1" y="1162"/>
                      <a:pt x="42" y="1308"/>
                      <a:pt x="126" y="1350"/>
                    </a:cubicBezTo>
                    <a:cubicBezTo>
                      <a:pt x="167" y="1384"/>
                      <a:pt x="198" y="1396"/>
                      <a:pt x="228" y="1396"/>
                    </a:cubicBezTo>
                    <a:cubicBezTo>
                      <a:pt x="290" y="1396"/>
                      <a:pt x="341" y="1343"/>
                      <a:pt x="440" y="1329"/>
                    </a:cubicBezTo>
                    <a:cubicBezTo>
                      <a:pt x="565" y="1308"/>
                      <a:pt x="670" y="1162"/>
                      <a:pt x="775" y="1120"/>
                    </a:cubicBezTo>
                    <a:cubicBezTo>
                      <a:pt x="900" y="1015"/>
                      <a:pt x="1068" y="932"/>
                      <a:pt x="1193" y="827"/>
                    </a:cubicBezTo>
                    <a:cubicBezTo>
                      <a:pt x="1402" y="681"/>
                      <a:pt x="1612" y="513"/>
                      <a:pt x="1800" y="304"/>
                    </a:cubicBezTo>
                    <a:cubicBezTo>
                      <a:pt x="1914" y="190"/>
                      <a:pt x="1813" y="0"/>
                      <a:pt x="16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114"/>
              <p:cNvSpPr/>
              <p:nvPr/>
            </p:nvSpPr>
            <p:spPr>
              <a:xfrm>
                <a:off x="4694250" y="3582750"/>
                <a:ext cx="30900" cy="647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589" extrusionOk="0">
                    <a:moveTo>
                      <a:pt x="1034" y="1"/>
                    </a:moveTo>
                    <a:cubicBezTo>
                      <a:pt x="943" y="1"/>
                      <a:pt x="849" y="63"/>
                      <a:pt x="838" y="189"/>
                    </a:cubicBezTo>
                    <a:cubicBezTo>
                      <a:pt x="755" y="942"/>
                      <a:pt x="232" y="1612"/>
                      <a:pt x="43" y="2344"/>
                    </a:cubicBezTo>
                    <a:cubicBezTo>
                      <a:pt x="1" y="2486"/>
                      <a:pt x="112" y="2589"/>
                      <a:pt x="227" y="2589"/>
                    </a:cubicBezTo>
                    <a:cubicBezTo>
                      <a:pt x="282" y="2589"/>
                      <a:pt x="337" y="2565"/>
                      <a:pt x="378" y="2511"/>
                    </a:cubicBezTo>
                    <a:cubicBezTo>
                      <a:pt x="859" y="1884"/>
                      <a:pt x="1236" y="984"/>
                      <a:pt x="1215" y="189"/>
                    </a:cubicBezTo>
                    <a:cubicBezTo>
                      <a:pt x="1215" y="63"/>
                      <a:pt x="1126" y="1"/>
                      <a:pt x="10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114"/>
              <p:cNvSpPr/>
              <p:nvPr/>
            </p:nvSpPr>
            <p:spPr>
              <a:xfrm>
                <a:off x="4919225" y="3601375"/>
                <a:ext cx="46700" cy="635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2543" extrusionOk="0">
                    <a:moveTo>
                      <a:pt x="334" y="0"/>
                    </a:moveTo>
                    <a:cubicBezTo>
                      <a:pt x="168" y="0"/>
                      <a:pt x="1" y="188"/>
                      <a:pt x="104" y="365"/>
                    </a:cubicBezTo>
                    <a:cubicBezTo>
                      <a:pt x="481" y="1076"/>
                      <a:pt x="774" y="1892"/>
                      <a:pt x="1360" y="2457"/>
                    </a:cubicBezTo>
                    <a:cubicBezTo>
                      <a:pt x="1414" y="2517"/>
                      <a:pt x="1481" y="2543"/>
                      <a:pt x="1548" y="2543"/>
                    </a:cubicBezTo>
                    <a:cubicBezTo>
                      <a:pt x="1712" y="2543"/>
                      <a:pt x="1868" y="2385"/>
                      <a:pt x="1778" y="2206"/>
                    </a:cubicBezTo>
                    <a:cubicBezTo>
                      <a:pt x="1443" y="1453"/>
                      <a:pt x="1004" y="762"/>
                      <a:pt x="523" y="113"/>
                    </a:cubicBezTo>
                    <a:cubicBezTo>
                      <a:pt x="473" y="33"/>
                      <a:pt x="404" y="0"/>
                      <a:pt x="3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114"/>
              <p:cNvSpPr/>
              <p:nvPr/>
            </p:nvSpPr>
            <p:spPr>
              <a:xfrm>
                <a:off x="4891475" y="3748050"/>
                <a:ext cx="93650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1713" extrusionOk="0">
                    <a:moveTo>
                      <a:pt x="2302" y="524"/>
                    </a:moveTo>
                    <a:cubicBezTo>
                      <a:pt x="2490" y="524"/>
                      <a:pt x="3014" y="524"/>
                      <a:pt x="3014" y="816"/>
                    </a:cubicBezTo>
                    <a:cubicBezTo>
                      <a:pt x="3014" y="1026"/>
                      <a:pt x="2679" y="1109"/>
                      <a:pt x="2532" y="1130"/>
                    </a:cubicBezTo>
                    <a:cubicBezTo>
                      <a:pt x="2337" y="1178"/>
                      <a:pt x="2143" y="1195"/>
                      <a:pt x="1949" y="1195"/>
                    </a:cubicBezTo>
                    <a:cubicBezTo>
                      <a:pt x="1502" y="1195"/>
                      <a:pt x="1056" y="1105"/>
                      <a:pt x="600" y="1095"/>
                    </a:cubicBezTo>
                    <a:lnTo>
                      <a:pt x="600" y="1095"/>
                    </a:lnTo>
                    <a:cubicBezTo>
                      <a:pt x="1012" y="701"/>
                      <a:pt x="1762" y="584"/>
                      <a:pt x="2302" y="524"/>
                    </a:cubicBezTo>
                    <a:close/>
                    <a:moveTo>
                      <a:pt x="2323" y="0"/>
                    </a:moveTo>
                    <a:cubicBezTo>
                      <a:pt x="1633" y="0"/>
                      <a:pt x="712" y="335"/>
                      <a:pt x="314" y="963"/>
                    </a:cubicBezTo>
                    <a:cubicBezTo>
                      <a:pt x="284" y="1012"/>
                      <a:pt x="278" y="1061"/>
                      <a:pt x="290" y="1102"/>
                    </a:cubicBezTo>
                    <a:lnTo>
                      <a:pt x="290" y="1102"/>
                    </a:lnTo>
                    <a:cubicBezTo>
                      <a:pt x="263" y="1104"/>
                      <a:pt x="236" y="1107"/>
                      <a:pt x="210" y="1109"/>
                    </a:cubicBezTo>
                    <a:cubicBezTo>
                      <a:pt x="1" y="1130"/>
                      <a:pt x="22" y="1423"/>
                      <a:pt x="210" y="1444"/>
                    </a:cubicBezTo>
                    <a:cubicBezTo>
                      <a:pt x="648" y="1521"/>
                      <a:pt x="1430" y="1712"/>
                      <a:pt x="2129" y="1712"/>
                    </a:cubicBezTo>
                    <a:cubicBezTo>
                      <a:pt x="2767" y="1712"/>
                      <a:pt x="3336" y="1553"/>
                      <a:pt x="3516" y="1005"/>
                    </a:cubicBezTo>
                    <a:cubicBezTo>
                      <a:pt x="3746" y="272"/>
                      <a:pt x="2846" y="0"/>
                      <a:pt x="23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114"/>
              <p:cNvSpPr/>
              <p:nvPr/>
            </p:nvSpPr>
            <p:spPr>
              <a:xfrm>
                <a:off x="4700550" y="3730550"/>
                <a:ext cx="617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416" extrusionOk="0">
                    <a:moveTo>
                      <a:pt x="859" y="0"/>
                    </a:moveTo>
                    <a:cubicBezTo>
                      <a:pt x="810" y="0"/>
                      <a:pt x="761" y="3"/>
                      <a:pt x="712" y="10"/>
                    </a:cubicBezTo>
                    <a:cubicBezTo>
                      <a:pt x="419" y="52"/>
                      <a:pt x="0" y="282"/>
                      <a:pt x="63" y="617"/>
                    </a:cubicBezTo>
                    <a:cubicBezTo>
                      <a:pt x="84" y="889"/>
                      <a:pt x="398" y="1014"/>
                      <a:pt x="607" y="1098"/>
                    </a:cubicBezTo>
                    <a:cubicBezTo>
                      <a:pt x="963" y="1224"/>
                      <a:pt x="1423" y="1328"/>
                      <a:pt x="1800" y="1349"/>
                    </a:cubicBezTo>
                    <a:cubicBezTo>
                      <a:pt x="1930" y="1349"/>
                      <a:pt x="2044" y="1415"/>
                      <a:pt x="2156" y="1415"/>
                    </a:cubicBezTo>
                    <a:cubicBezTo>
                      <a:pt x="2170" y="1415"/>
                      <a:pt x="2183" y="1414"/>
                      <a:pt x="2197" y="1412"/>
                    </a:cubicBezTo>
                    <a:cubicBezTo>
                      <a:pt x="2386" y="1370"/>
                      <a:pt x="2469" y="1161"/>
                      <a:pt x="2365" y="1014"/>
                    </a:cubicBezTo>
                    <a:cubicBezTo>
                      <a:pt x="2177" y="742"/>
                      <a:pt x="1653" y="742"/>
                      <a:pt x="1360" y="721"/>
                    </a:cubicBezTo>
                    <a:cubicBezTo>
                      <a:pt x="1277" y="721"/>
                      <a:pt x="398" y="596"/>
                      <a:pt x="419" y="533"/>
                    </a:cubicBezTo>
                    <a:cubicBezTo>
                      <a:pt x="452" y="380"/>
                      <a:pt x="589" y="324"/>
                      <a:pt x="768" y="324"/>
                    </a:cubicBezTo>
                    <a:cubicBezTo>
                      <a:pt x="1152" y="324"/>
                      <a:pt x="1727" y="580"/>
                      <a:pt x="1884" y="680"/>
                    </a:cubicBezTo>
                    <a:cubicBezTo>
                      <a:pt x="1913" y="691"/>
                      <a:pt x="1940" y="696"/>
                      <a:pt x="1965" y="696"/>
                    </a:cubicBezTo>
                    <a:cubicBezTo>
                      <a:pt x="2117" y="696"/>
                      <a:pt x="2177" y="500"/>
                      <a:pt x="2051" y="428"/>
                    </a:cubicBezTo>
                    <a:cubicBezTo>
                      <a:pt x="1696" y="223"/>
                      <a:pt x="1273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7" name="Google Shape;3997;p114"/>
            <p:cNvGrpSpPr/>
            <p:nvPr/>
          </p:nvGrpSpPr>
          <p:grpSpPr>
            <a:xfrm>
              <a:off x="7460026" y="794883"/>
              <a:ext cx="435082" cy="516624"/>
              <a:chOff x="7498226" y="697433"/>
              <a:chExt cx="435082" cy="516624"/>
            </a:xfrm>
          </p:grpSpPr>
          <p:grpSp>
            <p:nvGrpSpPr>
              <p:cNvPr id="3998" name="Google Shape;3998;p114"/>
              <p:cNvGrpSpPr/>
              <p:nvPr/>
            </p:nvGrpSpPr>
            <p:grpSpPr>
              <a:xfrm rot="-940905" flipH="1">
                <a:off x="7552251" y="733352"/>
                <a:ext cx="327033" cy="444785"/>
                <a:chOff x="4664150" y="3346100"/>
                <a:chExt cx="327025" cy="444775"/>
              </a:xfrm>
            </p:grpSpPr>
            <p:sp>
              <p:nvSpPr>
                <p:cNvPr id="3999" name="Google Shape;3999;p114"/>
                <p:cNvSpPr/>
                <p:nvPr/>
              </p:nvSpPr>
              <p:spPr>
                <a:xfrm>
                  <a:off x="4750250" y="3346100"/>
                  <a:ext cx="206325" cy="1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3" h="6839" extrusionOk="0">
                      <a:moveTo>
                        <a:pt x="3853" y="465"/>
                      </a:moveTo>
                      <a:cubicBezTo>
                        <a:pt x="4028" y="465"/>
                        <a:pt x="4206" y="486"/>
                        <a:pt x="4391" y="521"/>
                      </a:cubicBezTo>
                      <a:lnTo>
                        <a:pt x="4391" y="521"/>
                      </a:lnTo>
                      <a:cubicBezTo>
                        <a:pt x="4374" y="617"/>
                        <a:pt x="4402" y="719"/>
                        <a:pt x="4499" y="783"/>
                      </a:cubicBezTo>
                      <a:cubicBezTo>
                        <a:pt x="5922" y="1557"/>
                        <a:pt x="7386" y="2604"/>
                        <a:pt x="6717" y="4466"/>
                      </a:cubicBezTo>
                      <a:cubicBezTo>
                        <a:pt x="6295" y="5653"/>
                        <a:pt x="5046" y="6164"/>
                        <a:pt x="3856" y="6164"/>
                      </a:cubicBezTo>
                      <a:cubicBezTo>
                        <a:pt x="3452" y="6164"/>
                        <a:pt x="3055" y="6105"/>
                        <a:pt x="2699" y="5993"/>
                      </a:cubicBezTo>
                      <a:cubicBezTo>
                        <a:pt x="1172" y="5512"/>
                        <a:pt x="753" y="3964"/>
                        <a:pt x="1277" y="2604"/>
                      </a:cubicBezTo>
                      <a:cubicBezTo>
                        <a:pt x="1528" y="2018"/>
                        <a:pt x="2051" y="1432"/>
                        <a:pt x="2511" y="1013"/>
                      </a:cubicBezTo>
                      <a:cubicBezTo>
                        <a:pt x="2963" y="608"/>
                        <a:pt x="3396" y="465"/>
                        <a:pt x="3853" y="465"/>
                      </a:cubicBezTo>
                      <a:close/>
                      <a:moveTo>
                        <a:pt x="3675" y="0"/>
                      </a:moveTo>
                      <a:cubicBezTo>
                        <a:pt x="3333" y="0"/>
                        <a:pt x="2978" y="108"/>
                        <a:pt x="2511" y="365"/>
                      </a:cubicBezTo>
                      <a:cubicBezTo>
                        <a:pt x="1674" y="825"/>
                        <a:pt x="1005" y="1725"/>
                        <a:pt x="649" y="2583"/>
                      </a:cubicBezTo>
                      <a:cubicBezTo>
                        <a:pt x="0" y="4278"/>
                        <a:pt x="858" y="5910"/>
                        <a:pt x="2448" y="6558"/>
                      </a:cubicBezTo>
                      <a:cubicBezTo>
                        <a:pt x="2900" y="6747"/>
                        <a:pt x="3397" y="6839"/>
                        <a:pt x="3898" y="6839"/>
                      </a:cubicBezTo>
                      <a:cubicBezTo>
                        <a:pt x="5230" y="6839"/>
                        <a:pt x="6590" y="6190"/>
                        <a:pt x="7198" y="4989"/>
                      </a:cubicBezTo>
                      <a:cubicBezTo>
                        <a:pt x="8253" y="2941"/>
                        <a:pt x="6772" y="934"/>
                        <a:pt x="4797" y="302"/>
                      </a:cubicBezTo>
                      <a:lnTo>
                        <a:pt x="4797" y="302"/>
                      </a:lnTo>
                      <a:cubicBezTo>
                        <a:pt x="4365" y="116"/>
                        <a:pt x="4027" y="0"/>
                        <a:pt x="36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114"/>
                <p:cNvSpPr/>
                <p:nvPr/>
              </p:nvSpPr>
              <p:spPr>
                <a:xfrm>
                  <a:off x="4813525" y="3487750"/>
                  <a:ext cx="36400" cy="24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890" extrusionOk="0">
                      <a:moveTo>
                        <a:pt x="1329" y="0"/>
                      </a:moveTo>
                      <a:cubicBezTo>
                        <a:pt x="1268" y="0"/>
                        <a:pt x="1204" y="37"/>
                        <a:pt x="1194" y="118"/>
                      </a:cubicBezTo>
                      <a:cubicBezTo>
                        <a:pt x="901" y="1708"/>
                        <a:pt x="671" y="3319"/>
                        <a:pt x="419" y="4910"/>
                      </a:cubicBezTo>
                      <a:cubicBezTo>
                        <a:pt x="210" y="6311"/>
                        <a:pt x="1" y="8320"/>
                        <a:pt x="461" y="9680"/>
                      </a:cubicBezTo>
                      <a:cubicBezTo>
                        <a:pt x="493" y="9816"/>
                        <a:pt x="613" y="9889"/>
                        <a:pt x="731" y="9889"/>
                      </a:cubicBezTo>
                      <a:cubicBezTo>
                        <a:pt x="848" y="9889"/>
                        <a:pt x="963" y="9816"/>
                        <a:pt x="984" y="9659"/>
                      </a:cubicBezTo>
                      <a:cubicBezTo>
                        <a:pt x="1110" y="8299"/>
                        <a:pt x="984" y="6835"/>
                        <a:pt x="1005" y="5433"/>
                      </a:cubicBezTo>
                      <a:cubicBezTo>
                        <a:pt x="1026" y="3654"/>
                        <a:pt x="1340" y="1876"/>
                        <a:pt x="1445" y="118"/>
                      </a:cubicBezTo>
                      <a:cubicBezTo>
                        <a:pt x="1456" y="42"/>
                        <a:pt x="1394" y="0"/>
                        <a:pt x="132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114"/>
                <p:cNvSpPr/>
                <p:nvPr/>
              </p:nvSpPr>
              <p:spPr>
                <a:xfrm>
                  <a:off x="4742650" y="3706925"/>
                  <a:ext cx="169775" cy="7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1" h="3072" extrusionOk="0">
                      <a:moveTo>
                        <a:pt x="2960" y="0"/>
                      </a:moveTo>
                      <a:cubicBezTo>
                        <a:pt x="2866" y="0"/>
                        <a:pt x="2771" y="36"/>
                        <a:pt x="2710" y="97"/>
                      </a:cubicBezTo>
                      <a:cubicBezTo>
                        <a:pt x="2334" y="557"/>
                        <a:pt x="1873" y="788"/>
                        <a:pt x="1371" y="1081"/>
                      </a:cubicBezTo>
                      <a:cubicBezTo>
                        <a:pt x="953" y="1311"/>
                        <a:pt x="555" y="1876"/>
                        <a:pt x="179" y="2189"/>
                      </a:cubicBezTo>
                      <a:cubicBezTo>
                        <a:pt x="0" y="2314"/>
                        <a:pt x="141" y="2500"/>
                        <a:pt x="317" y="2500"/>
                      </a:cubicBezTo>
                      <a:cubicBezTo>
                        <a:pt x="347" y="2500"/>
                        <a:pt x="378" y="2495"/>
                        <a:pt x="409" y="2482"/>
                      </a:cubicBezTo>
                      <a:cubicBezTo>
                        <a:pt x="995" y="2231"/>
                        <a:pt x="1371" y="1729"/>
                        <a:pt x="1915" y="1436"/>
                      </a:cubicBezTo>
                      <a:cubicBezTo>
                        <a:pt x="2331" y="1237"/>
                        <a:pt x="2720" y="1024"/>
                        <a:pt x="3009" y="693"/>
                      </a:cubicBezTo>
                      <a:lnTo>
                        <a:pt x="3009" y="693"/>
                      </a:lnTo>
                      <a:cubicBezTo>
                        <a:pt x="3311" y="824"/>
                        <a:pt x="3673" y="840"/>
                        <a:pt x="3987" y="997"/>
                      </a:cubicBezTo>
                      <a:cubicBezTo>
                        <a:pt x="4907" y="1457"/>
                        <a:pt x="5368" y="2420"/>
                        <a:pt x="6184" y="3005"/>
                      </a:cubicBezTo>
                      <a:cubicBezTo>
                        <a:pt x="6251" y="3052"/>
                        <a:pt x="6317" y="3072"/>
                        <a:pt x="6379" y="3072"/>
                      </a:cubicBezTo>
                      <a:cubicBezTo>
                        <a:pt x="6623" y="3072"/>
                        <a:pt x="6790" y="2754"/>
                        <a:pt x="6623" y="2503"/>
                      </a:cubicBezTo>
                      <a:cubicBezTo>
                        <a:pt x="6205" y="1834"/>
                        <a:pt x="5556" y="1185"/>
                        <a:pt x="4907" y="725"/>
                      </a:cubicBezTo>
                      <a:cubicBezTo>
                        <a:pt x="4594" y="516"/>
                        <a:pt x="4322" y="390"/>
                        <a:pt x="3987" y="285"/>
                      </a:cubicBezTo>
                      <a:cubicBezTo>
                        <a:pt x="3903" y="265"/>
                        <a:pt x="3234" y="202"/>
                        <a:pt x="3213" y="139"/>
                      </a:cubicBezTo>
                      <a:cubicBezTo>
                        <a:pt x="3159" y="42"/>
                        <a:pt x="3060" y="0"/>
                        <a:pt x="29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114"/>
                <p:cNvSpPr/>
                <p:nvPr/>
              </p:nvSpPr>
              <p:spPr>
                <a:xfrm>
                  <a:off x="4709675" y="3579475"/>
                  <a:ext cx="209550" cy="3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308" extrusionOk="0">
                      <a:moveTo>
                        <a:pt x="187" y="0"/>
                      </a:moveTo>
                      <a:cubicBezTo>
                        <a:pt x="74" y="0"/>
                        <a:pt x="0" y="171"/>
                        <a:pt x="138" y="257"/>
                      </a:cubicBezTo>
                      <a:cubicBezTo>
                        <a:pt x="1330" y="948"/>
                        <a:pt x="2858" y="885"/>
                        <a:pt x="4197" y="1241"/>
                      </a:cubicBezTo>
                      <a:cubicBezTo>
                        <a:pt x="4366" y="1292"/>
                        <a:pt x="4564" y="1307"/>
                        <a:pt x="4771" y="1307"/>
                      </a:cubicBezTo>
                      <a:cubicBezTo>
                        <a:pt x="5076" y="1307"/>
                        <a:pt x="5402" y="1275"/>
                        <a:pt x="5693" y="1275"/>
                      </a:cubicBezTo>
                      <a:cubicBezTo>
                        <a:pt x="5769" y="1275"/>
                        <a:pt x="5842" y="1277"/>
                        <a:pt x="5913" y="1282"/>
                      </a:cubicBezTo>
                      <a:cubicBezTo>
                        <a:pt x="6186" y="1282"/>
                        <a:pt x="6463" y="1288"/>
                        <a:pt x="6740" y="1288"/>
                      </a:cubicBezTo>
                      <a:cubicBezTo>
                        <a:pt x="7223" y="1288"/>
                        <a:pt x="7706" y="1271"/>
                        <a:pt x="8172" y="1178"/>
                      </a:cubicBezTo>
                      <a:cubicBezTo>
                        <a:pt x="8382" y="1115"/>
                        <a:pt x="8340" y="801"/>
                        <a:pt x="8130" y="759"/>
                      </a:cubicBezTo>
                      <a:cubicBezTo>
                        <a:pt x="7660" y="649"/>
                        <a:pt x="7171" y="621"/>
                        <a:pt x="6676" y="621"/>
                      </a:cubicBezTo>
                      <a:cubicBezTo>
                        <a:pt x="6136" y="621"/>
                        <a:pt x="5590" y="655"/>
                        <a:pt x="5055" y="655"/>
                      </a:cubicBezTo>
                      <a:cubicBezTo>
                        <a:pt x="4343" y="655"/>
                        <a:pt x="3632" y="529"/>
                        <a:pt x="2941" y="425"/>
                      </a:cubicBezTo>
                      <a:cubicBezTo>
                        <a:pt x="2021" y="278"/>
                        <a:pt x="1121" y="383"/>
                        <a:pt x="263" y="27"/>
                      </a:cubicBezTo>
                      <a:cubicBezTo>
                        <a:pt x="237" y="8"/>
                        <a:pt x="211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114"/>
                <p:cNvSpPr/>
                <p:nvPr/>
              </p:nvSpPr>
              <p:spPr>
                <a:xfrm>
                  <a:off x="4905600" y="3555025"/>
                  <a:ext cx="82150" cy="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2107" extrusionOk="0">
                      <a:moveTo>
                        <a:pt x="2888" y="1"/>
                      </a:moveTo>
                      <a:cubicBezTo>
                        <a:pt x="1800" y="1"/>
                        <a:pt x="1089" y="1256"/>
                        <a:pt x="168" y="1737"/>
                      </a:cubicBezTo>
                      <a:cubicBezTo>
                        <a:pt x="0" y="1830"/>
                        <a:pt x="65" y="2106"/>
                        <a:pt x="229" y="2106"/>
                      </a:cubicBezTo>
                      <a:cubicBezTo>
                        <a:pt x="249" y="2106"/>
                        <a:pt x="271" y="2102"/>
                        <a:pt x="293" y="2093"/>
                      </a:cubicBezTo>
                      <a:cubicBezTo>
                        <a:pt x="754" y="1947"/>
                        <a:pt x="1130" y="1675"/>
                        <a:pt x="1528" y="1423"/>
                      </a:cubicBezTo>
                      <a:cubicBezTo>
                        <a:pt x="2030" y="1068"/>
                        <a:pt x="2490" y="817"/>
                        <a:pt x="3014" y="524"/>
                      </a:cubicBezTo>
                      <a:cubicBezTo>
                        <a:pt x="3286" y="398"/>
                        <a:pt x="3181" y="1"/>
                        <a:pt x="288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114"/>
                <p:cNvSpPr/>
                <p:nvPr/>
              </p:nvSpPr>
              <p:spPr>
                <a:xfrm>
                  <a:off x="4922350" y="3588700"/>
                  <a:ext cx="68825" cy="5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215" extrusionOk="0">
                      <a:moveTo>
                        <a:pt x="174" y="0"/>
                      </a:moveTo>
                      <a:cubicBezTo>
                        <a:pt x="105" y="0"/>
                        <a:pt x="42" y="37"/>
                        <a:pt x="42" y="118"/>
                      </a:cubicBezTo>
                      <a:cubicBezTo>
                        <a:pt x="0" y="641"/>
                        <a:pt x="523" y="1102"/>
                        <a:pt x="879" y="1395"/>
                      </a:cubicBezTo>
                      <a:cubicBezTo>
                        <a:pt x="1339" y="1771"/>
                        <a:pt x="1820" y="2127"/>
                        <a:pt x="2406" y="2211"/>
                      </a:cubicBezTo>
                      <a:cubicBezTo>
                        <a:pt x="2420" y="2213"/>
                        <a:pt x="2433" y="2215"/>
                        <a:pt x="2446" y="2215"/>
                      </a:cubicBezTo>
                      <a:cubicBezTo>
                        <a:pt x="2633" y="2215"/>
                        <a:pt x="2752" y="1949"/>
                        <a:pt x="2616" y="1792"/>
                      </a:cubicBezTo>
                      <a:cubicBezTo>
                        <a:pt x="2302" y="1478"/>
                        <a:pt x="1946" y="1311"/>
                        <a:pt x="1590" y="1081"/>
                      </a:cubicBezTo>
                      <a:cubicBezTo>
                        <a:pt x="1297" y="913"/>
                        <a:pt x="439" y="537"/>
                        <a:pt x="335" y="118"/>
                      </a:cubicBezTo>
                      <a:cubicBezTo>
                        <a:pt x="324" y="43"/>
                        <a:pt x="246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114"/>
                <p:cNvSpPr/>
                <p:nvPr/>
              </p:nvSpPr>
              <p:spPr>
                <a:xfrm>
                  <a:off x="4664150" y="3548075"/>
                  <a:ext cx="70450" cy="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8" h="1934" extrusionOk="0">
                      <a:moveTo>
                        <a:pt x="182" y="0"/>
                      </a:moveTo>
                      <a:cubicBezTo>
                        <a:pt x="76" y="0"/>
                        <a:pt x="1" y="143"/>
                        <a:pt x="76" y="237"/>
                      </a:cubicBezTo>
                      <a:cubicBezTo>
                        <a:pt x="368" y="572"/>
                        <a:pt x="787" y="802"/>
                        <a:pt x="1164" y="990"/>
                      </a:cubicBezTo>
                      <a:cubicBezTo>
                        <a:pt x="1373" y="1095"/>
                        <a:pt x="1645" y="1116"/>
                        <a:pt x="1791" y="1304"/>
                      </a:cubicBezTo>
                      <a:cubicBezTo>
                        <a:pt x="1980" y="1513"/>
                        <a:pt x="2147" y="1722"/>
                        <a:pt x="2314" y="1911"/>
                      </a:cubicBezTo>
                      <a:cubicBezTo>
                        <a:pt x="2346" y="1927"/>
                        <a:pt x="2381" y="1934"/>
                        <a:pt x="2416" y="1934"/>
                      </a:cubicBezTo>
                      <a:cubicBezTo>
                        <a:pt x="2472" y="1934"/>
                        <a:pt x="2527" y="1916"/>
                        <a:pt x="2565" y="1890"/>
                      </a:cubicBezTo>
                      <a:cubicBezTo>
                        <a:pt x="2607" y="1806"/>
                        <a:pt x="2670" y="1743"/>
                        <a:pt x="2733" y="1681"/>
                      </a:cubicBezTo>
                      <a:cubicBezTo>
                        <a:pt x="2817" y="1596"/>
                        <a:pt x="2738" y="1443"/>
                        <a:pt x="2638" y="1443"/>
                      </a:cubicBezTo>
                      <a:cubicBezTo>
                        <a:pt x="2614" y="1443"/>
                        <a:pt x="2589" y="1451"/>
                        <a:pt x="2565" y="1471"/>
                      </a:cubicBezTo>
                      <a:cubicBezTo>
                        <a:pt x="2532" y="1488"/>
                        <a:pt x="2499" y="1511"/>
                        <a:pt x="2465" y="1536"/>
                      </a:cubicBezTo>
                      <a:lnTo>
                        <a:pt x="2465" y="1536"/>
                      </a:lnTo>
                      <a:cubicBezTo>
                        <a:pt x="2334" y="1332"/>
                        <a:pt x="2236" y="1126"/>
                        <a:pt x="2084" y="906"/>
                      </a:cubicBezTo>
                      <a:cubicBezTo>
                        <a:pt x="1959" y="739"/>
                        <a:pt x="1791" y="697"/>
                        <a:pt x="1624" y="593"/>
                      </a:cubicBezTo>
                      <a:cubicBezTo>
                        <a:pt x="1143" y="425"/>
                        <a:pt x="703" y="132"/>
                        <a:pt x="222" y="7"/>
                      </a:cubicBezTo>
                      <a:cubicBezTo>
                        <a:pt x="208" y="2"/>
                        <a:pt x="195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114"/>
                <p:cNvSpPr/>
                <p:nvPr/>
              </p:nvSpPr>
              <p:spPr>
                <a:xfrm>
                  <a:off x="4672825" y="3573075"/>
                  <a:ext cx="47850" cy="3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396" extrusionOk="0">
                      <a:moveTo>
                        <a:pt x="1673" y="0"/>
                      </a:moveTo>
                      <a:cubicBezTo>
                        <a:pt x="1634" y="0"/>
                        <a:pt x="1591" y="16"/>
                        <a:pt x="1549" y="53"/>
                      </a:cubicBezTo>
                      <a:cubicBezTo>
                        <a:pt x="1109" y="409"/>
                        <a:pt x="377" y="576"/>
                        <a:pt x="63" y="1099"/>
                      </a:cubicBezTo>
                      <a:cubicBezTo>
                        <a:pt x="1" y="1162"/>
                        <a:pt x="42" y="1308"/>
                        <a:pt x="126" y="1350"/>
                      </a:cubicBezTo>
                      <a:cubicBezTo>
                        <a:pt x="167" y="1384"/>
                        <a:pt x="198" y="1396"/>
                        <a:pt x="228" y="1396"/>
                      </a:cubicBezTo>
                      <a:cubicBezTo>
                        <a:pt x="290" y="1396"/>
                        <a:pt x="341" y="1343"/>
                        <a:pt x="440" y="1329"/>
                      </a:cubicBezTo>
                      <a:cubicBezTo>
                        <a:pt x="565" y="1308"/>
                        <a:pt x="670" y="1162"/>
                        <a:pt x="775" y="1120"/>
                      </a:cubicBezTo>
                      <a:cubicBezTo>
                        <a:pt x="900" y="1015"/>
                        <a:pt x="1068" y="932"/>
                        <a:pt x="1193" y="827"/>
                      </a:cubicBezTo>
                      <a:cubicBezTo>
                        <a:pt x="1402" y="681"/>
                        <a:pt x="1612" y="513"/>
                        <a:pt x="1800" y="304"/>
                      </a:cubicBezTo>
                      <a:cubicBezTo>
                        <a:pt x="1914" y="190"/>
                        <a:pt x="1813" y="0"/>
                        <a:pt x="16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114"/>
                <p:cNvSpPr/>
                <p:nvPr/>
              </p:nvSpPr>
              <p:spPr>
                <a:xfrm>
                  <a:off x="4694250" y="3582750"/>
                  <a:ext cx="30900" cy="6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6" h="2589" extrusionOk="0">
                      <a:moveTo>
                        <a:pt x="1034" y="1"/>
                      </a:moveTo>
                      <a:cubicBezTo>
                        <a:pt x="943" y="1"/>
                        <a:pt x="849" y="63"/>
                        <a:pt x="838" y="189"/>
                      </a:cubicBezTo>
                      <a:cubicBezTo>
                        <a:pt x="755" y="942"/>
                        <a:pt x="232" y="1612"/>
                        <a:pt x="43" y="2344"/>
                      </a:cubicBezTo>
                      <a:cubicBezTo>
                        <a:pt x="1" y="2486"/>
                        <a:pt x="112" y="2589"/>
                        <a:pt x="227" y="2589"/>
                      </a:cubicBezTo>
                      <a:cubicBezTo>
                        <a:pt x="282" y="2589"/>
                        <a:pt x="337" y="2565"/>
                        <a:pt x="378" y="2511"/>
                      </a:cubicBezTo>
                      <a:cubicBezTo>
                        <a:pt x="859" y="1884"/>
                        <a:pt x="1236" y="984"/>
                        <a:pt x="1215" y="189"/>
                      </a:cubicBezTo>
                      <a:cubicBezTo>
                        <a:pt x="1215" y="63"/>
                        <a:pt x="1126" y="1"/>
                        <a:pt x="103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114"/>
                <p:cNvSpPr/>
                <p:nvPr/>
              </p:nvSpPr>
              <p:spPr>
                <a:xfrm>
                  <a:off x="4919225" y="3601375"/>
                  <a:ext cx="46700" cy="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8" h="2543" extrusionOk="0">
                      <a:moveTo>
                        <a:pt x="334" y="0"/>
                      </a:moveTo>
                      <a:cubicBezTo>
                        <a:pt x="168" y="0"/>
                        <a:pt x="1" y="188"/>
                        <a:pt x="104" y="365"/>
                      </a:cubicBezTo>
                      <a:cubicBezTo>
                        <a:pt x="481" y="1076"/>
                        <a:pt x="774" y="1892"/>
                        <a:pt x="1360" y="2457"/>
                      </a:cubicBezTo>
                      <a:cubicBezTo>
                        <a:pt x="1414" y="2517"/>
                        <a:pt x="1481" y="2543"/>
                        <a:pt x="1548" y="2543"/>
                      </a:cubicBezTo>
                      <a:cubicBezTo>
                        <a:pt x="1712" y="2543"/>
                        <a:pt x="1868" y="2385"/>
                        <a:pt x="1778" y="2206"/>
                      </a:cubicBezTo>
                      <a:cubicBezTo>
                        <a:pt x="1443" y="1453"/>
                        <a:pt x="1004" y="762"/>
                        <a:pt x="523" y="113"/>
                      </a:cubicBezTo>
                      <a:cubicBezTo>
                        <a:pt x="473" y="33"/>
                        <a:pt x="404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114"/>
                <p:cNvSpPr/>
                <p:nvPr/>
              </p:nvSpPr>
              <p:spPr>
                <a:xfrm>
                  <a:off x="4891475" y="3748050"/>
                  <a:ext cx="93650" cy="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6" h="1713" extrusionOk="0">
                      <a:moveTo>
                        <a:pt x="2302" y="524"/>
                      </a:moveTo>
                      <a:cubicBezTo>
                        <a:pt x="2490" y="524"/>
                        <a:pt x="3014" y="524"/>
                        <a:pt x="3014" y="816"/>
                      </a:cubicBezTo>
                      <a:cubicBezTo>
                        <a:pt x="3014" y="1026"/>
                        <a:pt x="2679" y="1109"/>
                        <a:pt x="2532" y="1130"/>
                      </a:cubicBezTo>
                      <a:cubicBezTo>
                        <a:pt x="2337" y="1178"/>
                        <a:pt x="2143" y="1195"/>
                        <a:pt x="1949" y="1195"/>
                      </a:cubicBezTo>
                      <a:cubicBezTo>
                        <a:pt x="1502" y="1195"/>
                        <a:pt x="1056" y="1105"/>
                        <a:pt x="600" y="1095"/>
                      </a:cubicBezTo>
                      <a:lnTo>
                        <a:pt x="600" y="1095"/>
                      </a:lnTo>
                      <a:cubicBezTo>
                        <a:pt x="1012" y="701"/>
                        <a:pt x="1762" y="584"/>
                        <a:pt x="2302" y="524"/>
                      </a:cubicBezTo>
                      <a:close/>
                      <a:moveTo>
                        <a:pt x="2323" y="0"/>
                      </a:moveTo>
                      <a:cubicBezTo>
                        <a:pt x="1633" y="0"/>
                        <a:pt x="712" y="335"/>
                        <a:pt x="314" y="963"/>
                      </a:cubicBezTo>
                      <a:cubicBezTo>
                        <a:pt x="284" y="1012"/>
                        <a:pt x="278" y="1061"/>
                        <a:pt x="290" y="1102"/>
                      </a:cubicBezTo>
                      <a:lnTo>
                        <a:pt x="290" y="1102"/>
                      </a:lnTo>
                      <a:cubicBezTo>
                        <a:pt x="263" y="1104"/>
                        <a:pt x="236" y="1107"/>
                        <a:pt x="210" y="1109"/>
                      </a:cubicBezTo>
                      <a:cubicBezTo>
                        <a:pt x="1" y="1130"/>
                        <a:pt x="22" y="1423"/>
                        <a:pt x="210" y="1444"/>
                      </a:cubicBezTo>
                      <a:cubicBezTo>
                        <a:pt x="648" y="1521"/>
                        <a:pt x="1430" y="1712"/>
                        <a:pt x="2129" y="1712"/>
                      </a:cubicBezTo>
                      <a:cubicBezTo>
                        <a:pt x="2767" y="1712"/>
                        <a:pt x="3336" y="1553"/>
                        <a:pt x="3516" y="1005"/>
                      </a:cubicBezTo>
                      <a:cubicBezTo>
                        <a:pt x="3746" y="272"/>
                        <a:pt x="2846" y="0"/>
                        <a:pt x="2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114"/>
                <p:cNvSpPr/>
                <p:nvPr/>
              </p:nvSpPr>
              <p:spPr>
                <a:xfrm>
                  <a:off x="4700550" y="3730550"/>
                  <a:ext cx="617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0" h="1416" extrusionOk="0">
                      <a:moveTo>
                        <a:pt x="859" y="0"/>
                      </a:moveTo>
                      <a:cubicBezTo>
                        <a:pt x="810" y="0"/>
                        <a:pt x="761" y="3"/>
                        <a:pt x="712" y="10"/>
                      </a:cubicBezTo>
                      <a:cubicBezTo>
                        <a:pt x="419" y="52"/>
                        <a:pt x="0" y="282"/>
                        <a:pt x="63" y="617"/>
                      </a:cubicBezTo>
                      <a:cubicBezTo>
                        <a:pt x="84" y="889"/>
                        <a:pt x="398" y="1014"/>
                        <a:pt x="607" y="1098"/>
                      </a:cubicBezTo>
                      <a:cubicBezTo>
                        <a:pt x="963" y="1224"/>
                        <a:pt x="1423" y="1328"/>
                        <a:pt x="1800" y="1349"/>
                      </a:cubicBezTo>
                      <a:cubicBezTo>
                        <a:pt x="1930" y="1349"/>
                        <a:pt x="2044" y="1415"/>
                        <a:pt x="2156" y="1415"/>
                      </a:cubicBezTo>
                      <a:cubicBezTo>
                        <a:pt x="2170" y="1415"/>
                        <a:pt x="2183" y="1414"/>
                        <a:pt x="2197" y="1412"/>
                      </a:cubicBezTo>
                      <a:cubicBezTo>
                        <a:pt x="2386" y="1370"/>
                        <a:pt x="2469" y="1161"/>
                        <a:pt x="2365" y="1014"/>
                      </a:cubicBezTo>
                      <a:cubicBezTo>
                        <a:pt x="2177" y="742"/>
                        <a:pt x="1653" y="742"/>
                        <a:pt x="1360" y="721"/>
                      </a:cubicBezTo>
                      <a:cubicBezTo>
                        <a:pt x="1277" y="721"/>
                        <a:pt x="398" y="596"/>
                        <a:pt x="419" y="533"/>
                      </a:cubicBezTo>
                      <a:cubicBezTo>
                        <a:pt x="452" y="380"/>
                        <a:pt x="589" y="324"/>
                        <a:pt x="768" y="324"/>
                      </a:cubicBezTo>
                      <a:cubicBezTo>
                        <a:pt x="1152" y="324"/>
                        <a:pt x="1727" y="580"/>
                        <a:pt x="1884" y="680"/>
                      </a:cubicBezTo>
                      <a:cubicBezTo>
                        <a:pt x="1913" y="691"/>
                        <a:pt x="1940" y="696"/>
                        <a:pt x="1965" y="696"/>
                      </a:cubicBezTo>
                      <a:cubicBezTo>
                        <a:pt x="2117" y="696"/>
                        <a:pt x="2177" y="500"/>
                        <a:pt x="2051" y="428"/>
                      </a:cubicBezTo>
                      <a:cubicBezTo>
                        <a:pt x="1696" y="223"/>
                        <a:pt x="1273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4011" name="Google Shape;4011;p114"/>
              <p:cNvCxnSpPr/>
              <p:nvPr/>
            </p:nvCxnSpPr>
            <p:spPr>
              <a:xfrm rot="10800000" flipH="1">
                <a:off x="7716825" y="1113925"/>
                <a:ext cx="95400" cy="4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12" name="Google Shape;4012;p114"/>
            <p:cNvGrpSpPr/>
            <p:nvPr/>
          </p:nvGrpSpPr>
          <p:grpSpPr>
            <a:xfrm>
              <a:off x="7895088" y="1359353"/>
              <a:ext cx="327029" cy="247897"/>
              <a:chOff x="4564025" y="2781300"/>
              <a:chExt cx="296625" cy="224850"/>
            </a:xfrm>
          </p:grpSpPr>
          <p:sp>
            <p:nvSpPr>
              <p:cNvPr id="4013" name="Google Shape;4013;p114"/>
              <p:cNvSpPr/>
              <p:nvPr/>
            </p:nvSpPr>
            <p:spPr>
              <a:xfrm>
                <a:off x="4660800" y="2829650"/>
                <a:ext cx="82675" cy="160675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6427" extrusionOk="0">
                    <a:moveTo>
                      <a:pt x="2248" y="544"/>
                    </a:moveTo>
                    <a:cubicBezTo>
                      <a:pt x="2574" y="544"/>
                      <a:pt x="2675" y="1132"/>
                      <a:pt x="2720" y="1543"/>
                    </a:cubicBezTo>
                    <a:cubicBezTo>
                      <a:pt x="2762" y="2212"/>
                      <a:pt x="2720" y="2966"/>
                      <a:pt x="2532" y="3656"/>
                    </a:cubicBezTo>
                    <a:cubicBezTo>
                      <a:pt x="2382" y="4239"/>
                      <a:pt x="1822" y="5813"/>
                      <a:pt x="1115" y="5813"/>
                    </a:cubicBezTo>
                    <a:cubicBezTo>
                      <a:pt x="933" y="5813"/>
                      <a:pt x="741" y="5709"/>
                      <a:pt x="544" y="5456"/>
                    </a:cubicBezTo>
                    <a:cubicBezTo>
                      <a:pt x="539" y="5449"/>
                      <a:pt x="534" y="5443"/>
                      <a:pt x="528" y="5438"/>
                    </a:cubicBezTo>
                    <a:lnTo>
                      <a:pt x="528" y="5438"/>
                    </a:lnTo>
                    <a:cubicBezTo>
                      <a:pt x="841" y="4557"/>
                      <a:pt x="871" y="3599"/>
                      <a:pt x="1026" y="2694"/>
                    </a:cubicBezTo>
                    <a:cubicBezTo>
                      <a:pt x="1130" y="2024"/>
                      <a:pt x="1298" y="1355"/>
                      <a:pt x="1779" y="832"/>
                    </a:cubicBezTo>
                    <a:cubicBezTo>
                      <a:pt x="1973" y="626"/>
                      <a:pt x="2126" y="544"/>
                      <a:pt x="2248" y="544"/>
                    </a:cubicBezTo>
                    <a:close/>
                    <a:moveTo>
                      <a:pt x="2256" y="1"/>
                    </a:moveTo>
                    <a:cubicBezTo>
                      <a:pt x="2055" y="1"/>
                      <a:pt x="1825" y="92"/>
                      <a:pt x="1570" y="308"/>
                    </a:cubicBezTo>
                    <a:cubicBezTo>
                      <a:pt x="942" y="832"/>
                      <a:pt x="670" y="1564"/>
                      <a:pt x="523" y="2338"/>
                    </a:cubicBezTo>
                    <a:cubicBezTo>
                      <a:pt x="440" y="2757"/>
                      <a:pt x="377" y="3175"/>
                      <a:pt x="335" y="3593"/>
                    </a:cubicBezTo>
                    <a:cubicBezTo>
                      <a:pt x="260" y="4154"/>
                      <a:pt x="386" y="4832"/>
                      <a:pt x="279" y="5387"/>
                    </a:cubicBezTo>
                    <a:lnTo>
                      <a:pt x="279" y="5387"/>
                    </a:lnTo>
                    <a:cubicBezTo>
                      <a:pt x="125" y="5439"/>
                      <a:pt x="0" y="5612"/>
                      <a:pt x="105" y="5770"/>
                    </a:cubicBezTo>
                    <a:cubicBezTo>
                      <a:pt x="410" y="6238"/>
                      <a:pt x="739" y="6427"/>
                      <a:pt x="1061" y="6427"/>
                    </a:cubicBezTo>
                    <a:cubicBezTo>
                      <a:pt x="1646" y="6427"/>
                      <a:pt x="2210" y="5808"/>
                      <a:pt x="2574" y="5121"/>
                    </a:cubicBezTo>
                    <a:cubicBezTo>
                      <a:pt x="3181" y="4012"/>
                      <a:pt x="3306" y="2631"/>
                      <a:pt x="3202" y="1396"/>
                    </a:cubicBezTo>
                    <a:cubicBezTo>
                      <a:pt x="3155" y="704"/>
                      <a:pt x="2815" y="1"/>
                      <a:pt x="22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114"/>
              <p:cNvSpPr/>
              <p:nvPr/>
            </p:nvSpPr>
            <p:spPr>
              <a:xfrm>
                <a:off x="4592275" y="2781300"/>
                <a:ext cx="104950" cy="118725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4749" extrusionOk="0">
                    <a:moveTo>
                      <a:pt x="1310" y="1"/>
                    </a:moveTo>
                    <a:cubicBezTo>
                      <a:pt x="1128" y="1"/>
                      <a:pt x="948" y="47"/>
                      <a:pt x="774" y="150"/>
                    </a:cubicBezTo>
                    <a:cubicBezTo>
                      <a:pt x="21" y="589"/>
                      <a:pt x="0" y="1406"/>
                      <a:pt x="168" y="2222"/>
                    </a:cubicBezTo>
                    <a:cubicBezTo>
                      <a:pt x="272" y="2640"/>
                      <a:pt x="461" y="3058"/>
                      <a:pt x="628" y="3477"/>
                    </a:cubicBezTo>
                    <a:cubicBezTo>
                      <a:pt x="837" y="3958"/>
                      <a:pt x="1507" y="4335"/>
                      <a:pt x="1925" y="4691"/>
                    </a:cubicBezTo>
                    <a:cubicBezTo>
                      <a:pt x="1970" y="4731"/>
                      <a:pt x="2019" y="4748"/>
                      <a:pt x="2066" y="4748"/>
                    </a:cubicBezTo>
                    <a:cubicBezTo>
                      <a:pt x="2237" y="4748"/>
                      <a:pt x="2382" y="4520"/>
                      <a:pt x="2218" y="4356"/>
                    </a:cubicBezTo>
                    <a:cubicBezTo>
                      <a:pt x="1632" y="3791"/>
                      <a:pt x="984" y="3435"/>
                      <a:pt x="670" y="2682"/>
                    </a:cubicBezTo>
                    <a:cubicBezTo>
                      <a:pt x="377" y="2012"/>
                      <a:pt x="126" y="1029"/>
                      <a:pt x="774" y="485"/>
                    </a:cubicBezTo>
                    <a:cubicBezTo>
                      <a:pt x="922" y="361"/>
                      <a:pt x="1085" y="306"/>
                      <a:pt x="1257" y="306"/>
                    </a:cubicBezTo>
                    <a:cubicBezTo>
                      <a:pt x="2301" y="306"/>
                      <a:pt x="3676" y="2319"/>
                      <a:pt x="4018" y="2912"/>
                    </a:cubicBezTo>
                    <a:cubicBezTo>
                      <a:pt x="4035" y="2954"/>
                      <a:pt x="4068" y="2973"/>
                      <a:pt x="4102" y="2973"/>
                    </a:cubicBezTo>
                    <a:cubicBezTo>
                      <a:pt x="4150" y="2973"/>
                      <a:pt x="4197" y="2933"/>
                      <a:pt x="4185" y="2870"/>
                    </a:cubicBezTo>
                    <a:cubicBezTo>
                      <a:pt x="3839" y="2069"/>
                      <a:pt x="2527" y="1"/>
                      <a:pt x="1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114"/>
              <p:cNvSpPr/>
              <p:nvPr/>
            </p:nvSpPr>
            <p:spPr>
              <a:xfrm>
                <a:off x="4564025" y="2877500"/>
                <a:ext cx="1102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4355" extrusionOk="0">
                    <a:moveTo>
                      <a:pt x="1884" y="0"/>
                    </a:moveTo>
                    <a:cubicBezTo>
                      <a:pt x="1843" y="0"/>
                      <a:pt x="1801" y="2"/>
                      <a:pt x="1758" y="6"/>
                    </a:cubicBezTo>
                    <a:cubicBezTo>
                      <a:pt x="1381" y="47"/>
                      <a:pt x="1047" y="319"/>
                      <a:pt x="775" y="591"/>
                    </a:cubicBezTo>
                    <a:cubicBezTo>
                      <a:pt x="210" y="1135"/>
                      <a:pt x="0" y="1972"/>
                      <a:pt x="251" y="2705"/>
                    </a:cubicBezTo>
                    <a:cubicBezTo>
                      <a:pt x="544" y="3458"/>
                      <a:pt x="1444" y="4023"/>
                      <a:pt x="2135" y="4274"/>
                    </a:cubicBezTo>
                    <a:cubicBezTo>
                      <a:pt x="2279" y="4329"/>
                      <a:pt x="2464" y="4355"/>
                      <a:pt x="2667" y="4355"/>
                    </a:cubicBezTo>
                    <a:cubicBezTo>
                      <a:pt x="3318" y="4355"/>
                      <a:pt x="4150" y="4083"/>
                      <a:pt x="4373" y="3604"/>
                    </a:cubicBezTo>
                    <a:cubicBezTo>
                      <a:pt x="4410" y="3476"/>
                      <a:pt x="4351" y="3300"/>
                      <a:pt x="4223" y="3300"/>
                    </a:cubicBezTo>
                    <a:cubicBezTo>
                      <a:pt x="4205" y="3300"/>
                      <a:pt x="4185" y="3304"/>
                      <a:pt x="4164" y="3311"/>
                    </a:cubicBezTo>
                    <a:cubicBezTo>
                      <a:pt x="3599" y="3458"/>
                      <a:pt x="3139" y="3772"/>
                      <a:pt x="2553" y="3856"/>
                    </a:cubicBezTo>
                    <a:cubicBezTo>
                      <a:pt x="2522" y="3860"/>
                      <a:pt x="2490" y="3862"/>
                      <a:pt x="2458" y="3862"/>
                    </a:cubicBezTo>
                    <a:cubicBezTo>
                      <a:pt x="2020" y="3862"/>
                      <a:pt x="1527" y="3481"/>
                      <a:pt x="1235" y="3228"/>
                    </a:cubicBezTo>
                    <a:cubicBezTo>
                      <a:pt x="607" y="2705"/>
                      <a:pt x="503" y="1993"/>
                      <a:pt x="879" y="1303"/>
                    </a:cubicBezTo>
                    <a:cubicBezTo>
                      <a:pt x="1088" y="926"/>
                      <a:pt x="1444" y="675"/>
                      <a:pt x="1863" y="571"/>
                    </a:cubicBezTo>
                    <a:cubicBezTo>
                      <a:pt x="1893" y="561"/>
                      <a:pt x="1931" y="558"/>
                      <a:pt x="1975" y="558"/>
                    </a:cubicBezTo>
                    <a:cubicBezTo>
                      <a:pt x="2220" y="558"/>
                      <a:pt x="2651" y="677"/>
                      <a:pt x="2955" y="677"/>
                    </a:cubicBezTo>
                    <a:cubicBezTo>
                      <a:pt x="2975" y="677"/>
                      <a:pt x="2995" y="676"/>
                      <a:pt x="3013" y="675"/>
                    </a:cubicBezTo>
                    <a:cubicBezTo>
                      <a:pt x="3181" y="675"/>
                      <a:pt x="3264" y="319"/>
                      <a:pt x="3055" y="278"/>
                    </a:cubicBezTo>
                    <a:cubicBezTo>
                      <a:pt x="2636" y="182"/>
                      <a:pt x="2303" y="0"/>
                      <a:pt x="1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114"/>
              <p:cNvSpPr/>
              <p:nvPr/>
            </p:nvSpPr>
            <p:spPr>
              <a:xfrm>
                <a:off x="4726100" y="2805325"/>
                <a:ext cx="134550" cy="12035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4814" extrusionOk="0">
                    <a:moveTo>
                      <a:pt x="3147" y="1"/>
                    </a:moveTo>
                    <a:cubicBezTo>
                      <a:pt x="1922" y="1"/>
                      <a:pt x="549" y="1078"/>
                      <a:pt x="46" y="2056"/>
                    </a:cubicBezTo>
                    <a:cubicBezTo>
                      <a:pt x="1" y="2176"/>
                      <a:pt x="74" y="2274"/>
                      <a:pt x="157" y="2274"/>
                    </a:cubicBezTo>
                    <a:cubicBezTo>
                      <a:pt x="190" y="2274"/>
                      <a:pt x="225" y="2259"/>
                      <a:pt x="255" y="2223"/>
                    </a:cubicBezTo>
                    <a:cubicBezTo>
                      <a:pt x="864" y="1398"/>
                      <a:pt x="1935" y="605"/>
                      <a:pt x="3005" y="605"/>
                    </a:cubicBezTo>
                    <a:cubicBezTo>
                      <a:pt x="3184" y="605"/>
                      <a:pt x="3363" y="627"/>
                      <a:pt x="3540" y="675"/>
                    </a:cubicBezTo>
                    <a:cubicBezTo>
                      <a:pt x="4481" y="905"/>
                      <a:pt x="4691" y="2202"/>
                      <a:pt x="4523" y="2976"/>
                    </a:cubicBezTo>
                    <a:cubicBezTo>
                      <a:pt x="4272" y="4148"/>
                      <a:pt x="2640" y="4148"/>
                      <a:pt x="1719" y="4336"/>
                    </a:cubicBezTo>
                    <a:cubicBezTo>
                      <a:pt x="1489" y="4399"/>
                      <a:pt x="1531" y="4734"/>
                      <a:pt x="1761" y="4776"/>
                    </a:cubicBezTo>
                    <a:cubicBezTo>
                      <a:pt x="1924" y="4800"/>
                      <a:pt x="2101" y="4813"/>
                      <a:pt x="2288" y="4813"/>
                    </a:cubicBezTo>
                    <a:cubicBezTo>
                      <a:pt x="3206" y="4813"/>
                      <a:pt x="4329" y="4502"/>
                      <a:pt x="4816" y="3771"/>
                    </a:cubicBezTo>
                    <a:cubicBezTo>
                      <a:pt x="5381" y="2851"/>
                      <a:pt x="5256" y="1679"/>
                      <a:pt x="4628" y="779"/>
                    </a:cubicBezTo>
                    <a:cubicBezTo>
                      <a:pt x="4229" y="223"/>
                      <a:pt x="3703" y="1"/>
                      <a:pt x="3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114"/>
              <p:cNvSpPr/>
              <p:nvPr/>
            </p:nvSpPr>
            <p:spPr>
              <a:xfrm>
                <a:off x="4713800" y="2910650"/>
                <a:ext cx="120675" cy="95500"/>
              </a:xfrm>
              <a:custGeom>
                <a:avLst/>
                <a:gdLst/>
                <a:ahLst/>
                <a:cxnLst/>
                <a:rect l="l" t="t" r="r" b="b"/>
                <a:pathLst>
                  <a:path w="4827" h="3820" extrusionOk="0">
                    <a:moveTo>
                      <a:pt x="2484" y="1"/>
                    </a:moveTo>
                    <a:cubicBezTo>
                      <a:pt x="2371" y="1"/>
                      <a:pt x="2239" y="151"/>
                      <a:pt x="2337" y="249"/>
                    </a:cubicBezTo>
                    <a:cubicBezTo>
                      <a:pt x="2860" y="835"/>
                      <a:pt x="4241" y="2655"/>
                      <a:pt x="3048" y="3178"/>
                    </a:cubicBezTo>
                    <a:cubicBezTo>
                      <a:pt x="2748" y="3313"/>
                      <a:pt x="2349" y="3397"/>
                      <a:pt x="1952" y="3397"/>
                    </a:cubicBezTo>
                    <a:cubicBezTo>
                      <a:pt x="1242" y="3397"/>
                      <a:pt x="540" y="3129"/>
                      <a:pt x="433" y="2404"/>
                    </a:cubicBezTo>
                    <a:cubicBezTo>
                      <a:pt x="422" y="2268"/>
                      <a:pt x="318" y="2200"/>
                      <a:pt x="216" y="2200"/>
                    </a:cubicBezTo>
                    <a:cubicBezTo>
                      <a:pt x="114" y="2200"/>
                      <a:pt x="14" y="2268"/>
                      <a:pt x="14" y="2404"/>
                    </a:cubicBezTo>
                    <a:cubicBezTo>
                      <a:pt x="0" y="3424"/>
                      <a:pt x="1032" y="3819"/>
                      <a:pt x="2024" y="3819"/>
                    </a:cubicBezTo>
                    <a:cubicBezTo>
                      <a:pt x="2518" y="3819"/>
                      <a:pt x="3001" y="3721"/>
                      <a:pt x="3341" y="3555"/>
                    </a:cubicBezTo>
                    <a:cubicBezTo>
                      <a:pt x="4827" y="2822"/>
                      <a:pt x="3320" y="772"/>
                      <a:pt x="2567" y="40"/>
                    </a:cubicBezTo>
                    <a:cubicBezTo>
                      <a:pt x="2544" y="12"/>
                      <a:pt x="2515" y="1"/>
                      <a:pt x="24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114"/>
              <p:cNvSpPr/>
              <p:nvPr/>
            </p:nvSpPr>
            <p:spPr>
              <a:xfrm>
                <a:off x="4629925" y="2819975"/>
                <a:ext cx="371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1558" extrusionOk="0">
                    <a:moveTo>
                      <a:pt x="589" y="1"/>
                    </a:moveTo>
                    <a:cubicBezTo>
                      <a:pt x="424" y="1"/>
                      <a:pt x="328" y="240"/>
                      <a:pt x="503" y="298"/>
                    </a:cubicBezTo>
                    <a:cubicBezTo>
                      <a:pt x="733" y="382"/>
                      <a:pt x="984" y="486"/>
                      <a:pt x="1089" y="716"/>
                    </a:cubicBezTo>
                    <a:cubicBezTo>
                      <a:pt x="1172" y="884"/>
                      <a:pt x="1089" y="1030"/>
                      <a:pt x="984" y="1156"/>
                    </a:cubicBezTo>
                    <a:cubicBezTo>
                      <a:pt x="920" y="1220"/>
                      <a:pt x="848" y="1245"/>
                      <a:pt x="773" y="1245"/>
                    </a:cubicBezTo>
                    <a:cubicBezTo>
                      <a:pt x="726" y="1245"/>
                      <a:pt x="677" y="1235"/>
                      <a:pt x="628" y="1219"/>
                    </a:cubicBezTo>
                    <a:cubicBezTo>
                      <a:pt x="252" y="1030"/>
                      <a:pt x="231" y="507"/>
                      <a:pt x="210" y="131"/>
                    </a:cubicBezTo>
                    <a:cubicBezTo>
                      <a:pt x="210" y="112"/>
                      <a:pt x="189" y="101"/>
                      <a:pt x="166" y="101"/>
                    </a:cubicBezTo>
                    <a:cubicBezTo>
                      <a:pt x="137" y="101"/>
                      <a:pt x="105" y="117"/>
                      <a:pt x="105" y="151"/>
                    </a:cubicBezTo>
                    <a:cubicBezTo>
                      <a:pt x="84" y="612"/>
                      <a:pt x="1" y="1114"/>
                      <a:pt x="440" y="1449"/>
                    </a:cubicBezTo>
                    <a:cubicBezTo>
                      <a:pt x="534" y="1524"/>
                      <a:pt x="650" y="1557"/>
                      <a:pt x="768" y="1557"/>
                    </a:cubicBezTo>
                    <a:cubicBezTo>
                      <a:pt x="911" y="1557"/>
                      <a:pt x="1058" y="1508"/>
                      <a:pt x="1172" y="1428"/>
                    </a:cubicBezTo>
                    <a:cubicBezTo>
                      <a:pt x="1382" y="1239"/>
                      <a:pt x="1486" y="947"/>
                      <a:pt x="1403" y="695"/>
                    </a:cubicBezTo>
                    <a:cubicBezTo>
                      <a:pt x="1340" y="319"/>
                      <a:pt x="963" y="110"/>
                      <a:pt x="628" y="5"/>
                    </a:cubicBezTo>
                    <a:cubicBezTo>
                      <a:pt x="615" y="2"/>
                      <a:pt x="602" y="1"/>
                      <a:pt x="5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114"/>
              <p:cNvSpPr/>
              <p:nvPr/>
            </p:nvSpPr>
            <p:spPr>
              <a:xfrm>
                <a:off x="4760175" y="2855125"/>
                <a:ext cx="445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133" extrusionOk="0">
                    <a:moveTo>
                      <a:pt x="472" y="220"/>
                    </a:moveTo>
                    <a:cubicBezTo>
                      <a:pt x="484" y="263"/>
                      <a:pt x="515" y="300"/>
                      <a:pt x="566" y="315"/>
                    </a:cubicBezTo>
                    <a:cubicBezTo>
                      <a:pt x="775" y="336"/>
                      <a:pt x="1089" y="357"/>
                      <a:pt x="1277" y="482"/>
                    </a:cubicBezTo>
                    <a:cubicBezTo>
                      <a:pt x="1361" y="566"/>
                      <a:pt x="1172" y="649"/>
                      <a:pt x="1110" y="670"/>
                    </a:cubicBezTo>
                    <a:cubicBezTo>
                      <a:pt x="1026" y="726"/>
                      <a:pt x="905" y="754"/>
                      <a:pt x="790" y="754"/>
                    </a:cubicBezTo>
                    <a:cubicBezTo>
                      <a:pt x="733" y="754"/>
                      <a:pt x="677" y="747"/>
                      <a:pt x="628" y="733"/>
                    </a:cubicBezTo>
                    <a:cubicBezTo>
                      <a:pt x="545" y="691"/>
                      <a:pt x="545" y="649"/>
                      <a:pt x="482" y="629"/>
                    </a:cubicBezTo>
                    <a:cubicBezTo>
                      <a:pt x="440" y="587"/>
                      <a:pt x="315" y="545"/>
                      <a:pt x="315" y="461"/>
                    </a:cubicBezTo>
                    <a:cubicBezTo>
                      <a:pt x="315" y="383"/>
                      <a:pt x="423" y="269"/>
                      <a:pt x="472" y="220"/>
                    </a:cubicBezTo>
                    <a:close/>
                    <a:moveTo>
                      <a:pt x="843" y="1"/>
                    </a:moveTo>
                    <a:cubicBezTo>
                      <a:pt x="753" y="1"/>
                      <a:pt x="666" y="9"/>
                      <a:pt x="587" y="22"/>
                    </a:cubicBezTo>
                    <a:cubicBezTo>
                      <a:pt x="546" y="28"/>
                      <a:pt x="515" y="50"/>
                      <a:pt x="494" y="80"/>
                    </a:cubicBezTo>
                    <a:lnTo>
                      <a:pt x="494" y="80"/>
                    </a:lnTo>
                    <a:cubicBezTo>
                      <a:pt x="469" y="58"/>
                      <a:pt x="433" y="45"/>
                      <a:pt x="398" y="45"/>
                    </a:cubicBezTo>
                    <a:cubicBezTo>
                      <a:pt x="375" y="45"/>
                      <a:pt x="353" y="50"/>
                      <a:pt x="336" y="64"/>
                    </a:cubicBezTo>
                    <a:cubicBezTo>
                      <a:pt x="210" y="168"/>
                      <a:pt x="43" y="315"/>
                      <a:pt x="22" y="482"/>
                    </a:cubicBezTo>
                    <a:cubicBezTo>
                      <a:pt x="1" y="733"/>
                      <a:pt x="210" y="796"/>
                      <a:pt x="315" y="942"/>
                    </a:cubicBezTo>
                    <a:cubicBezTo>
                      <a:pt x="421" y="1084"/>
                      <a:pt x="608" y="1133"/>
                      <a:pt x="792" y="1133"/>
                    </a:cubicBezTo>
                    <a:cubicBezTo>
                      <a:pt x="933" y="1133"/>
                      <a:pt x="1073" y="1104"/>
                      <a:pt x="1172" y="1068"/>
                    </a:cubicBezTo>
                    <a:cubicBezTo>
                      <a:pt x="1444" y="984"/>
                      <a:pt x="1779" y="754"/>
                      <a:pt x="1675" y="440"/>
                    </a:cubicBezTo>
                    <a:cubicBezTo>
                      <a:pt x="1559" y="110"/>
                      <a:pt x="1182" y="1"/>
                      <a:pt x="8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114"/>
              <p:cNvSpPr/>
              <p:nvPr/>
            </p:nvSpPr>
            <p:spPr>
              <a:xfrm>
                <a:off x="4745000" y="2946450"/>
                <a:ext cx="272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18" extrusionOk="0">
                    <a:moveTo>
                      <a:pt x="581" y="0"/>
                    </a:moveTo>
                    <a:cubicBezTo>
                      <a:pt x="450" y="0"/>
                      <a:pt x="411" y="223"/>
                      <a:pt x="524" y="261"/>
                    </a:cubicBezTo>
                    <a:cubicBezTo>
                      <a:pt x="838" y="386"/>
                      <a:pt x="775" y="846"/>
                      <a:pt x="545" y="1014"/>
                    </a:cubicBezTo>
                    <a:cubicBezTo>
                      <a:pt x="515" y="1037"/>
                      <a:pt x="487" y="1047"/>
                      <a:pt x="461" y="1047"/>
                    </a:cubicBezTo>
                    <a:cubicBezTo>
                      <a:pt x="325" y="1047"/>
                      <a:pt x="249" y="767"/>
                      <a:pt x="231" y="679"/>
                    </a:cubicBezTo>
                    <a:cubicBezTo>
                      <a:pt x="210" y="491"/>
                      <a:pt x="252" y="323"/>
                      <a:pt x="252" y="156"/>
                    </a:cubicBezTo>
                    <a:cubicBezTo>
                      <a:pt x="274" y="101"/>
                      <a:pt x="238" y="75"/>
                      <a:pt x="199" y="75"/>
                    </a:cubicBezTo>
                    <a:cubicBezTo>
                      <a:pt x="164" y="75"/>
                      <a:pt x="127" y="96"/>
                      <a:pt x="127" y="135"/>
                    </a:cubicBezTo>
                    <a:cubicBezTo>
                      <a:pt x="106" y="428"/>
                      <a:pt x="1" y="679"/>
                      <a:pt x="85" y="972"/>
                    </a:cubicBezTo>
                    <a:cubicBezTo>
                      <a:pt x="134" y="1171"/>
                      <a:pt x="329" y="1317"/>
                      <a:pt x="522" y="1317"/>
                    </a:cubicBezTo>
                    <a:cubicBezTo>
                      <a:pt x="572" y="1317"/>
                      <a:pt x="623" y="1307"/>
                      <a:pt x="671" y="1286"/>
                    </a:cubicBezTo>
                    <a:cubicBezTo>
                      <a:pt x="922" y="1181"/>
                      <a:pt x="1047" y="888"/>
                      <a:pt x="1068" y="658"/>
                    </a:cubicBezTo>
                    <a:cubicBezTo>
                      <a:pt x="1089" y="344"/>
                      <a:pt x="943" y="114"/>
                      <a:pt x="629" y="9"/>
                    </a:cubicBezTo>
                    <a:cubicBezTo>
                      <a:pt x="611" y="3"/>
                      <a:pt x="595" y="0"/>
                      <a:pt x="5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114"/>
              <p:cNvSpPr/>
              <p:nvPr/>
            </p:nvSpPr>
            <p:spPr>
              <a:xfrm>
                <a:off x="4616325" y="2910250"/>
                <a:ext cx="324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586" extrusionOk="0">
                    <a:moveTo>
                      <a:pt x="670" y="0"/>
                    </a:moveTo>
                    <a:cubicBezTo>
                      <a:pt x="580" y="0"/>
                      <a:pt x="487" y="86"/>
                      <a:pt x="545" y="202"/>
                    </a:cubicBezTo>
                    <a:cubicBezTo>
                      <a:pt x="628" y="369"/>
                      <a:pt x="754" y="537"/>
                      <a:pt x="859" y="683"/>
                    </a:cubicBezTo>
                    <a:cubicBezTo>
                      <a:pt x="942" y="788"/>
                      <a:pt x="921" y="893"/>
                      <a:pt x="838" y="997"/>
                    </a:cubicBezTo>
                    <a:cubicBezTo>
                      <a:pt x="775" y="1081"/>
                      <a:pt x="733" y="1185"/>
                      <a:pt x="670" y="1227"/>
                    </a:cubicBezTo>
                    <a:cubicBezTo>
                      <a:pt x="615" y="1274"/>
                      <a:pt x="531" y="1299"/>
                      <a:pt x="451" y="1299"/>
                    </a:cubicBezTo>
                    <a:cubicBezTo>
                      <a:pt x="349" y="1299"/>
                      <a:pt x="254" y="1258"/>
                      <a:pt x="231" y="1165"/>
                    </a:cubicBezTo>
                    <a:cubicBezTo>
                      <a:pt x="168" y="976"/>
                      <a:pt x="210" y="746"/>
                      <a:pt x="315" y="579"/>
                    </a:cubicBezTo>
                    <a:cubicBezTo>
                      <a:pt x="390" y="564"/>
                      <a:pt x="357" y="505"/>
                      <a:pt x="301" y="505"/>
                    </a:cubicBezTo>
                    <a:cubicBezTo>
                      <a:pt x="279" y="505"/>
                      <a:pt x="254" y="514"/>
                      <a:pt x="231" y="537"/>
                    </a:cubicBezTo>
                    <a:cubicBezTo>
                      <a:pt x="43" y="725"/>
                      <a:pt x="1" y="1039"/>
                      <a:pt x="43" y="1269"/>
                    </a:cubicBezTo>
                    <a:cubicBezTo>
                      <a:pt x="100" y="1480"/>
                      <a:pt x="334" y="1586"/>
                      <a:pt x="533" y="1586"/>
                    </a:cubicBezTo>
                    <a:cubicBezTo>
                      <a:pt x="551" y="1586"/>
                      <a:pt x="569" y="1585"/>
                      <a:pt x="587" y="1583"/>
                    </a:cubicBezTo>
                    <a:cubicBezTo>
                      <a:pt x="733" y="1562"/>
                      <a:pt x="859" y="1499"/>
                      <a:pt x="942" y="1395"/>
                    </a:cubicBezTo>
                    <a:cubicBezTo>
                      <a:pt x="963" y="1374"/>
                      <a:pt x="1005" y="1290"/>
                      <a:pt x="1005" y="1248"/>
                    </a:cubicBezTo>
                    <a:cubicBezTo>
                      <a:pt x="1005" y="1185"/>
                      <a:pt x="1152" y="1060"/>
                      <a:pt x="1172" y="976"/>
                    </a:cubicBezTo>
                    <a:cubicBezTo>
                      <a:pt x="1298" y="641"/>
                      <a:pt x="942" y="328"/>
                      <a:pt x="775" y="56"/>
                    </a:cubicBezTo>
                    <a:cubicBezTo>
                      <a:pt x="749" y="17"/>
                      <a:pt x="710" y="0"/>
                      <a:pt x="6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114"/>
              <p:cNvSpPr/>
              <p:nvPr/>
            </p:nvSpPr>
            <p:spPr>
              <a:xfrm>
                <a:off x="4695650" y="2785650"/>
                <a:ext cx="23225" cy="555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222" extrusionOk="0">
                    <a:moveTo>
                      <a:pt x="348" y="0"/>
                    </a:moveTo>
                    <a:cubicBezTo>
                      <a:pt x="284" y="0"/>
                      <a:pt x="221" y="46"/>
                      <a:pt x="259" y="123"/>
                    </a:cubicBezTo>
                    <a:cubicBezTo>
                      <a:pt x="406" y="583"/>
                      <a:pt x="699" y="1776"/>
                      <a:pt x="113" y="2048"/>
                    </a:cubicBezTo>
                    <a:cubicBezTo>
                      <a:pt x="1" y="2085"/>
                      <a:pt x="72" y="2222"/>
                      <a:pt x="162" y="2222"/>
                    </a:cubicBezTo>
                    <a:cubicBezTo>
                      <a:pt x="174" y="2222"/>
                      <a:pt x="185" y="2219"/>
                      <a:pt x="196" y="2215"/>
                    </a:cubicBezTo>
                    <a:cubicBezTo>
                      <a:pt x="929" y="1943"/>
                      <a:pt x="740" y="583"/>
                      <a:pt x="448" y="60"/>
                    </a:cubicBezTo>
                    <a:cubicBezTo>
                      <a:pt x="431" y="19"/>
                      <a:pt x="390" y="0"/>
                      <a:pt x="3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114"/>
              <p:cNvSpPr/>
              <p:nvPr/>
            </p:nvSpPr>
            <p:spPr>
              <a:xfrm>
                <a:off x="4714925" y="2783800"/>
                <a:ext cx="4702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347" extrusionOk="0">
                    <a:moveTo>
                      <a:pt x="1642" y="1"/>
                    </a:moveTo>
                    <a:cubicBezTo>
                      <a:pt x="1601" y="1"/>
                      <a:pt x="1558" y="15"/>
                      <a:pt x="1518" y="50"/>
                    </a:cubicBezTo>
                    <a:cubicBezTo>
                      <a:pt x="1162" y="364"/>
                      <a:pt x="806" y="699"/>
                      <a:pt x="472" y="1033"/>
                    </a:cubicBezTo>
                    <a:cubicBezTo>
                      <a:pt x="367" y="1138"/>
                      <a:pt x="409" y="1347"/>
                      <a:pt x="367" y="1473"/>
                    </a:cubicBezTo>
                    <a:cubicBezTo>
                      <a:pt x="304" y="1724"/>
                      <a:pt x="158" y="1933"/>
                      <a:pt x="53" y="2142"/>
                    </a:cubicBezTo>
                    <a:cubicBezTo>
                      <a:pt x="0" y="2261"/>
                      <a:pt x="89" y="2346"/>
                      <a:pt x="188" y="2346"/>
                    </a:cubicBezTo>
                    <a:cubicBezTo>
                      <a:pt x="246" y="2346"/>
                      <a:pt x="307" y="2317"/>
                      <a:pt x="346" y="2247"/>
                    </a:cubicBezTo>
                    <a:cubicBezTo>
                      <a:pt x="451" y="2059"/>
                      <a:pt x="576" y="1870"/>
                      <a:pt x="681" y="1682"/>
                    </a:cubicBezTo>
                    <a:cubicBezTo>
                      <a:pt x="723" y="1557"/>
                      <a:pt x="765" y="1326"/>
                      <a:pt x="869" y="1222"/>
                    </a:cubicBezTo>
                    <a:cubicBezTo>
                      <a:pt x="1183" y="929"/>
                      <a:pt x="1497" y="615"/>
                      <a:pt x="1769" y="280"/>
                    </a:cubicBezTo>
                    <a:cubicBezTo>
                      <a:pt x="1881" y="153"/>
                      <a:pt x="1773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24" name="Google Shape;4024;p114"/>
          <p:cNvSpPr/>
          <p:nvPr/>
        </p:nvSpPr>
        <p:spPr>
          <a:xfrm>
            <a:off x="8527365" y="3121374"/>
            <a:ext cx="284850" cy="332900"/>
          </a:xfrm>
          <a:custGeom>
            <a:avLst/>
            <a:gdLst/>
            <a:ahLst/>
            <a:cxnLst/>
            <a:rect l="l" t="t" r="r" b="b"/>
            <a:pathLst>
              <a:path w="11394" h="13316" extrusionOk="0">
                <a:moveTo>
                  <a:pt x="2454" y="5770"/>
                </a:moveTo>
                <a:cubicBezTo>
                  <a:pt x="2420" y="5803"/>
                  <a:pt x="2420" y="5803"/>
                  <a:pt x="2454" y="5837"/>
                </a:cubicBezTo>
                <a:lnTo>
                  <a:pt x="2454" y="5770"/>
                </a:lnTo>
                <a:close/>
                <a:moveTo>
                  <a:pt x="4739" y="3081"/>
                </a:moveTo>
                <a:cubicBezTo>
                  <a:pt x="5210" y="3081"/>
                  <a:pt x="5647" y="3148"/>
                  <a:pt x="6117" y="3283"/>
                </a:cubicBezTo>
                <a:cubicBezTo>
                  <a:pt x="6487" y="3350"/>
                  <a:pt x="6823" y="3518"/>
                  <a:pt x="7159" y="3686"/>
                </a:cubicBezTo>
                <a:cubicBezTo>
                  <a:pt x="7394" y="3821"/>
                  <a:pt x="7596" y="3955"/>
                  <a:pt x="7764" y="4123"/>
                </a:cubicBezTo>
                <a:cubicBezTo>
                  <a:pt x="7898" y="4257"/>
                  <a:pt x="7965" y="4358"/>
                  <a:pt x="8066" y="4493"/>
                </a:cubicBezTo>
                <a:cubicBezTo>
                  <a:pt x="8100" y="4627"/>
                  <a:pt x="8167" y="4728"/>
                  <a:pt x="8234" y="4829"/>
                </a:cubicBezTo>
                <a:cubicBezTo>
                  <a:pt x="8167" y="4930"/>
                  <a:pt x="8234" y="5064"/>
                  <a:pt x="8234" y="5165"/>
                </a:cubicBezTo>
                <a:cubicBezTo>
                  <a:pt x="8234" y="5333"/>
                  <a:pt x="8167" y="5467"/>
                  <a:pt x="8167" y="5635"/>
                </a:cubicBezTo>
                <a:cubicBezTo>
                  <a:pt x="8133" y="5702"/>
                  <a:pt x="8133" y="5803"/>
                  <a:pt x="8100" y="5837"/>
                </a:cubicBezTo>
                <a:cubicBezTo>
                  <a:pt x="8066" y="5871"/>
                  <a:pt x="8066" y="5938"/>
                  <a:pt x="7999" y="5971"/>
                </a:cubicBezTo>
                <a:lnTo>
                  <a:pt x="7932" y="6039"/>
                </a:lnTo>
                <a:cubicBezTo>
                  <a:pt x="7898" y="6106"/>
                  <a:pt x="7831" y="6106"/>
                  <a:pt x="7797" y="6106"/>
                </a:cubicBezTo>
                <a:cubicBezTo>
                  <a:pt x="7730" y="6106"/>
                  <a:pt x="7663" y="6139"/>
                  <a:pt x="7596" y="6139"/>
                </a:cubicBezTo>
                <a:cubicBezTo>
                  <a:pt x="7461" y="6139"/>
                  <a:pt x="7293" y="6106"/>
                  <a:pt x="7159" y="6039"/>
                </a:cubicBezTo>
                <a:cubicBezTo>
                  <a:pt x="6890" y="5971"/>
                  <a:pt x="6621" y="5837"/>
                  <a:pt x="6386" y="5702"/>
                </a:cubicBezTo>
                <a:cubicBezTo>
                  <a:pt x="5949" y="5467"/>
                  <a:pt x="5546" y="5165"/>
                  <a:pt x="5210" y="4829"/>
                </a:cubicBezTo>
                <a:cubicBezTo>
                  <a:pt x="5042" y="4661"/>
                  <a:pt x="4806" y="4459"/>
                  <a:pt x="4706" y="4190"/>
                </a:cubicBezTo>
                <a:cubicBezTo>
                  <a:pt x="4605" y="4089"/>
                  <a:pt x="4571" y="3921"/>
                  <a:pt x="4470" y="3787"/>
                </a:cubicBezTo>
                <a:cubicBezTo>
                  <a:pt x="4403" y="3619"/>
                  <a:pt x="4370" y="3451"/>
                  <a:pt x="4302" y="3283"/>
                </a:cubicBezTo>
                <a:cubicBezTo>
                  <a:pt x="4302" y="3249"/>
                  <a:pt x="4269" y="3148"/>
                  <a:pt x="4269" y="3115"/>
                </a:cubicBezTo>
                <a:cubicBezTo>
                  <a:pt x="4437" y="3115"/>
                  <a:pt x="4571" y="3081"/>
                  <a:pt x="4739" y="3081"/>
                </a:cubicBezTo>
                <a:close/>
                <a:moveTo>
                  <a:pt x="3529" y="6778"/>
                </a:moveTo>
                <a:cubicBezTo>
                  <a:pt x="3765" y="6778"/>
                  <a:pt x="3966" y="6811"/>
                  <a:pt x="4235" y="6845"/>
                </a:cubicBezTo>
                <a:cubicBezTo>
                  <a:pt x="4504" y="6946"/>
                  <a:pt x="4806" y="7047"/>
                  <a:pt x="5075" y="7215"/>
                </a:cubicBezTo>
                <a:cubicBezTo>
                  <a:pt x="5075" y="7215"/>
                  <a:pt x="5075" y="7215"/>
                  <a:pt x="5075" y="7215"/>
                </a:cubicBezTo>
                <a:lnTo>
                  <a:pt x="5075" y="7215"/>
                </a:lnTo>
                <a:cubicBezTo>
                  <a:pt x="5075" y="7215"/>
                  <a:pt x="5086" y="7215"/>
                  <a:pt x="5096" y="7228"/>
                </a:cubicBezTo>
                <a:lnTo>
                  <a:pt x="5096" y="7228"/>
                </a:lnTo>
                <a:cubicBezTo>
                  <a:pt x="5089" y="7223"/>
                  <a:pt x="5082" y="7219"/>
                  <a:pt x="5075" y="7215"/>
                </a:cubicBezTo>
                <a:lnTo>
                  <a:pt x="5075" y="7215"/>
                </a:lnTo>
                <a:cubicBezTo>
                  <a:pt x="5075" y="7282"/>
                  <a:pt x="5109" y="7282"/>
                  <a:pt x="5109" y="7282"/>
                </a:cubicBezTo>
                <a:cubicBezTo>
                  <a:pt x="5109" y="7254"/>
                  <a:pt x="5103" y="7237"/>
                  <a:pt x="5096" y="7228"/>
                </a:cubicBezTo>
                <a:lnTo>
                  <a:pt x="5096" y="7228"/>
                </a:lnTo>
                <a:cubicBezTo>
                  <a:pt x="5358" y="7391"/>
                  <a:pt x="5619" y="7558"/>
                  <a:pt x="5848" y="7820"/>
                </a:cubicBezTo>
                <a:cubicBezTo>
                  <a:pt x="5949" y="7887"/>
                  <a:pt x="6016" y="7988"/>
                  <a:pt x="6117" y="8122"/>
                </a:cubicBezTo>
                <a:cubicBezTo>
                  <a:pt x="6151" y="8156"/>
                  <a:pt x="6151" y="8189"/>
                  <a:pt x="6184" y="8290"/>
                </a:cubicBezTo>
                <a:cubicBezTo>
                  <a:pt x="6117" y="8290"/>
                  <a:pt x="6117" y="8324"/>
                  <a:pt x="6117" y="8324"/>
                </a:cubicBezTo>
                <a:lnTo>
                  <a:pt x="6117" y="8357"/>
                </a:lnTo>
                <a:lnTo>
                  <a:pt x="6083" y="8391"/>
                </a:lnTo>
                <a:cubicBezTo>
                  <a:pt x="6050" y="8391"/>
                  <a:pt x="5983" y="8458"/>
                  <a:pt x="5949" y="8458"/>
                </a:cubicBezTo>
                <a:cubicBezTo>
                  <a:pt x="5815" y="8492"/>
                  <a:pt x="5747" y="8492"/>
                  <a:pt x="5613" y="8492"/>
                </a:cubicBezTo>
                <a:cubicBezTo>
                  <a:pt x="5311" y="8492"/>
                  <a:pt x="5042" y="8458"/>
                  <a:pt x="4773" y="8357"/>
                </a:cubicBezTo>
                <a:cubicBezTo>
                  <a:pt x="4571" y="8290"/>
                  <a:pt x="4370" y="8189"/>
                  <a:pt x="4202" y="8122"/>
                </a:cubicBezTo>
                <a:cubicBezTo>
                  <a:pt x="3933" y="7988"/>
                  <a:pt x="3731" y="7786"/>
                  <a:pt x="3529" y="7618"/>
                </a:cubicBezTo>
                <a:cubicBezTo>
                  <a:pt x="3294" y="7349"/>
                  <a:pt x="3093" y="7114"/>
                  <a:pt x="2925" y="6845"/>
                </a:cubicBezTo>
                <a:cubicBezTo>
                  <a:pt x="3093" y="6811"/>
                  <a:pt x="3294" y="6778"/>
                  <a:pt x="3529" y="6778"/>
                </a:cubicBezTo>
                <a:close/>
                <a:moveTo>
                  <a:pt x="6224" y="0"/>
                </a:moveTo>
                <a:cubicBezTo>
                  <a:pt x="5838" y="0"/>
                  <a:pt x="5453" y="52"/>
                  <a:pt x="5075" y="158"/>
                </a:cubicBezTo>
                <a:cubicBezTo>
                  <a:pt x="4739" y="292"/>
                  <a:pt x="4403" y="460"/>
                  <a:pt x="4134" y="729"/>
                </a:cubicBezTo>
                <a:lnTo>
                  <a:pt x="3933" y="930"/>
                </a:lnTo>
                <a:cubicBezTo>
                  <a:pt x="3865" y="998"/>
                  <a:pt x="3798" y="1099"/>
                  <a:pt x="3765" y="1233"/>
                </a:cubicBezTo>
                <a:cubicBezTo>
                  <a:pt x="3697" y="1401"/>
                  <a:pt x="3597" y="1603"/>
                  <a:pt x="3563" y="1771"/>
                </a:cubicBezTo>
                <a:cubicBezTo>
                  <a:pt x="3529" y="1972"/>
                  <a:pt x="3462" y="2208"/>
                  <a:pt x="3462" y="2443"/>
                </a:cubicBezTo>
                <a:lnTo>
                  <a:pt x="3462" y="2476"/>
                </a:lnTo>
                <a:cubicBezTo>
                  <a:pt x="3395" y="2510"/>
                  <a:pt x="3261" y="2510"/>
                  <a:pt x="3193" y="2577"/>
                </a:cubicBezTo>
                <a:cubicBezTo>
                  <a:pt x="2958" y="2644"/>
                  <a:pt x="2723" y="2779"/>
                  <a:pt x="2555" y="2947"/>
                </a:cubicBezTo>
                <a:cubicBezTo>
                  <a:pt x="2286" y="3148"/>
                  <a:pt x="2118" y="3417"/>
                  <a:pt x="1950" y="3686"/>
                </a:cubicBezTo>
                <a:cubicBezTo>
                  <a:pt x="1782" y="3989"/>
                  <a:pt x="1715" y="4325"/>
                  <a:pt x="1681" y="4627"/>
                </a:cubicBezTo>
                <a:cubicBezTo>
                  <a:pt x="1614" y="4963"/>
                  <a:pt x="1681" y="5299"/>
                  <a:pt x="1715" y="5635"/>
                </a:cubicBezTo>
                <a:cubicBezTo>
                  <a:pt x="1748" y="5938"/>
                  <a:pt x="1849" y="6207"/>
                  <a:pt x="1950" y="6475"/>
                </a:cubicBezTo>
                <a:cubicBezTo>
                  <a:pt x="1715" y="6610"/>
                  <a:pt x="1513" y="6778"/>
                  <a:pt x="1278" y="6980"/>
                </a:cubicBezTo>
                <a:cubicBezTo>
                  <a:pt x="875" y="7383"/>
                  <a:pt x="538" y="7887"/>
                  <a:pt x="337" y="8492"/>
                </a:cubicBezTo>
                <a:cubicBezTo>
                  <a:pt x="34" y="9298"/>
                  <a:pt x="1" y="10138"/>
                  <a:pt x="202" y="10911"/>
                </a:cubicBezTo>
                <a:cubicBezTo>
                  <a:pt x="236" y="11147"/>
                  <a:pt x="337" y="11348"/>
                  <a:pt x="404" y="11550"/>
                </a:cubicBezTo>
                <a:cubicBezTo>
                  <a:pt x="505" y="11752"/>
                  <a:pt x="606" y="11987"/>
                  <a:pt x="740" y="12188"/>
                </a:cubicBezTo>
                <a:cubicBezTo>
                  <a:pt x="1009" y="12592"/>
                  <a:pt x="1379" y="12961"/>
                  <a:pt x="1748" y="13230"/>
                </a:cubicBezTo>
                <a:cubicBezTo>
                  <a:pt x="1807" y="13289"/>
                  <a:pt x="1879" y="13316"/>
                  <a:pt x="1953" y="13316"/>
                </a:cubicBezTo>
                <a:cubicBezTo>
                  <a:pt x="2047" y="13316"/>
                  <a:pt x="2143" y="13272"/>
                  <a:pt x="2219" y="13197"/>
                </a:cubicBezTo>
                <a:cubicBezTo>
                  <a:pt x="2353" y="13062"/>
                  <a:pt x="2286" y="12861"/>
                  <a:pt x="2185" y="12726"/>
                </a:cubicBezTo>
                <a:cubicBezTo>
                  <a:pt x="2051" y="12659"/>
                  <a:pt x="1916" y="12524"/>
                  <a:pt x="1782" y="12390"/>
                </a:cubicBezTo>
                <a:cubicBezTo>
                  <a:pt x="1580" y="12188"/>
                  <a:pt x="1379" y="11953"/>
                  <a:pt x="1244" y="11684"/>
                </a:cubicBezTo>
                <a:cubicBezTo>
                  <a:pt x="1076" y="11449"/>
                  <a:pt x="1009" y="11147"/>
                  <a:pt x="908" y="10844"/>
                </a:cubicBezTo>
                <a:cubicBezTo>
                  <a:pt x="841" y="10542"/>
                  <a:pt x="774" y="10273"/>
                  <a:pt x="774" y="9970"/>
                </a:cubicBezTo>
                <a:cubicBezTo>
                  <a:pt x="774" y="9634"/>
                  <a:pt x="841" y="9298"/>
                  <a:pt x="908" y="8996"/>
                </a:cubicBezTo>
                <a:cubicBezTo>
                  <a:pt x="1009" y="8693"/>
                  <a:pt x="1110" y="8458"/>
                  <a:pt x="1244" y="8156"/>
                </a:cubicBezTo>
                <a:cubicBezTo>
                  <a:pt x="1379" y="7920"/>
                  <a:pt x="1547" y="7685"/>
                  <a:pt x="1748" y="7517"/>
                </a:cubicBezTo>
                <a:cubicBezTo>
                  <a:pt x="1916" y="7349"/>
                  <a:pt x="2084" y="7248"/>
                  <a:pt x="2286" y="7114"/>
                </a:cubicBezTo>
                <a:cubicBezTo>
                  <a:pt x="2387" y="7282"/>
                  <a:pt x="2521" y="7450"/>
                  <a:pt x="2588" y="7551"/>
                </a:cubicBezTo>
                <a:cubicBezTo>
                  <a:pt x="3025" y="8122"/>
                  <a:pt x="3529" y="8593"/>
                  <a:pt x="4134" y="8861"/>
                </a:cubicBezTo>
                <a:cubicBezTo>
                  <a:pt x="4470" y="9029"/>
                  <a:pt x="4874" y="9130"/>
                  <a:pt x="5243" y="9164"/>
                </a:cubicBezTo>
                <a:cubicBezTo>
                  <a:pt x="5355" y="9175"/>
                  <a:pt x="5467" y="9183"/>
                  <a:pt x="5579" y="9183"/>
                </a:cubicBezTo>
                <a:cubicBezTo>
                  <a:pt x="5803" y="9183"/>
                  <a:pt x="6027" y="9153"/>
                  <a:pt x="6251" y="9063"/>
                </a:cubicBezTo>
                <a:cubicBezTo>
                  <a:pt x="6386" y="9029"/>
                  <a:pt x="6487" y="8962"/>
                  <a:pt x="6588" y="8861"/>
                </a:cubicBezTo>
                <a:cubicBezTo>
                  <a:pt x="6655" y="8794"/>
                  <a:pt x="6722" y="8660"/>
                  <a:pt x="6756" y="8525"/>
                </a:cubicBezTo>
                <a:cubicBezTo>
                  <a:pt x="6789" y="8391"/>
                  <a:pt x="6756" y="8324"/>
                  <a:pt x="6756" y="8189"/>
                </a:cubicBezTo>
                <a:cubicBezTo>
                  <a:pt x="6722" y="8021"/>
                  <a:pt x="6621" y="7887"/>
                  <a:pt x="6554" y="7719"/>
                </a:cubicBezTo>
                <a:cubicBezTo>
                  <a:pt x="6453" y="7618"/>
                  <a:pt x="6319" y="7484"/>
                  <a:pt x="6218" y="7349"/>
                </a:cubicBezTo>
                <a:cubicBezTo>
                  <a:pt x="6083" y="7215"/>
                  <a:pt x="5915" y="7047"/>
                  <a:pt x="5747" y="6980"/>
                </a:cubicBezTo>
                <a:cubicBezTo>
                  <a:pt x="5411" y="6711"/>
                  <a:pt x="5075" y="6543"/>
                  <a:pt x="4706" y="6375"/>
                </a:cubicBezTo>
                <a:cubicBezTo>
                  <a:pt x="4288" y="6235"/>
                  <a:pt x="3838" y="6160"/>
                  <a:pt x="3390" y="6160"/>
                </a:cubicBezTo>
                <a:cubicBezTo>
                  <a:pt x="3189" y="6160"/>
                  <a:pt x="2988" y="6175"/>
                  <a:pt x="2790" y="6207"/>
                </a:cubicBezTo>
                <a:cubicBezTo>
                  <a:pt x="2723" y="6207"/>
                  <a:pt x="2622" y="6274"/>
                  <a:pt x="2588" y="6274"/>
                </a:cubicBezTo>
                <a:cubicBezTo>
                  <a:pt x="2555" y="6139"/>
                  <a:pt x="2454" y="5971"/>
                  <a:pt x="2420" y="5837"/>
                </a:cubicBezTo>
                <a:cubicBezTo>
                  <a:pt x="2353" y="5602"/>
                  <a:pt x="2286" y="5299"/>
                  <a:pt x="2286" y="4997"/>
                </a:cubicBezTo>
                <a:cubicBezTo>
                  <a:pt x="2286" y="4795"/>
                  <a:pt x="2353" y="4627"/>
                  <a:pt x="2387" y="4425"/>
                </a:cubicBezTo>
                <a:cubicBezTo>
                  <a:pt x="2420" y="4257"/>
                  <a:pt x="2521" y="4089"/>
                  <a:pt x="2588" y="3955"/>
                </a:cubicBezTo>
                <a:cubicBezTo>
                  <a:pt x="2689" y="3821"/>
                  <a:pt x="2756" y="3686"/>
                  <a:pt x="2857" y="3619"/>
                </a:cubicBezTo>
                <a:cubicBezTo>
                  <a:pt x="2925" y="3518"/>
                  <a:pt x="3025" y="3451"/>
                  <a:pt x="3126" y="3417"/>
                </a:cubicBezTo>
                <a:cubicBezTo>
                  <a:pt x="3261" y="3316"/>
                  <a:pt x="3429" y="3283"/>
                  <a:pt x="3563" y="3249"/>
                </a:cubicBezTo>
                <a:cubicBezTo>
                  <a:pt x="3597" y="3518"/>
                  <a:pt x="3731" y="3787"/>
                  <a:pt x="3798" y="4089"/>
                </a:cubicBezTo>
                <a:cubicBezTo>
                  <a:pt x="3899" y="4325"/>
                  <a:pt x="4033" y="4594"/>
                  <a:pt x="4202" y="4795"/>
                </a:cubicBezTo>
                <a:cubicBezTo>
                  <a:pt x="4370" y="4997"/>
                  <a:pt x="4538" y="5198"/>
                  <a:pt x="4706" y="5366"/>
                </a:cubicBezTo>
                <a:cubicBezTo>
                  <a:pt x="4907" y="5602"/>
                  <a:pt x="5109" y="5770"/>
                  <a:pt x="5311" y="5938"/>
                </a:cubicBezTo>
                <a:cubicBezTo>
                  <a:pt x="5579" y="6106"/>
                  <a:pt x="5815" y="6274"/>
                  <a:pt x="6117" y="6442"/>
                </a:cubicBezTo>
                <a:cubicBezTo>
                  <a:pt x="6386" y="6543"/>
                  <a:pt x="6621" y="6677"/>
                  <a:pt x="6890" y="6778"/>
                </a:cubicBezTo>
                <a:cubicBezTo>
                  <a:pt x="7111" y="6822"/>
                  <a:pt x="7339" y="6860"/>
                  <a:pt x="7559" y="6860"/>
                </a:cubicBezTo>
                <a:cubicBezTo>
                  <a:pt x="7840" y="6860"/>
                  <a:pt x="8109" y="6798"/>
                  <a:pt x="8335" y="6610"/>
                </a:cubicBezTo>
                <a:cubicBezTo>
                  <a:pt x="8570" y="6442"/>
                  <a:pt x="8671" y="6173"/>
                  <a:pt x="8772" y="5971"/>
                </a:cubicBezTo>
                <a:cubicBezTo>
                  <a:pt x="8839" y="5669"/>
                  <a:pt x="8906" y="5333"/>
                  <a:pt x="8839" y="5030"/>
                </a:cubicBezTo>
                <a:cubicBezTo>
                  <a:pt x="8806" y="4795"/>
                  <a:pt x="8705" y="4526"/>
                  <a:pt x="8604" y="4291"/>
                </a:cubicBezTo>
                <a:cubicBezTo>
                  <a:pt x="8469" y="4022"/>
                  <a:pt x="8268" y="3821"/>
                  <a:pt x="8100" y="3619"/>
                </a:cubicBezTo>
                <a:cubicBezTo>
                  <a:pt x="7865" y="3417"/>
                  <a:pt x="7629" y="3283"/>
                  <a:pt x="7428" y="3115"/>
                </a:cubicBezTo>
                <a:cubicBezTo>
                  <a:pt x="7159" y="2980"/>
                  <a:pt x="6924" y="2846"/>
                  <a:pt x="6655" y="2779"/>
                </a:cubicBezTo>
                <a:cubicBezTo>
                  <a:pt x="6083" y="2577"/>
                  <a:pt x="5479" y="2476"/>
                  <a:pt x="4907" y="2443"/>
                </a:cubicBezTo>
                <a:cubicBezTo>
                  <a:pt x="4638" y="2443"/>
                  <a:pt x="4437" y="2443"/>
                  <a:pt x="4168" y="2476"/>
                </a:cubicBezTo>
                <a:cubicBezTo>
                  <a:pt x="4168" y="2308"/>
                  <a:pt x="4235" y="2140"/>
                  <a:pt x="4269" y="1972"/>
                </a:cubicBezTo>
                <a:cubicBezTo>
                  <a:pt x="4302" y="1838"/>
                  <a:pt x="4336" y="1737"/>
                  <a:pt x="4437" y="1603"/>
                </a:cubicBezTo>
                <a:cubicBezTo>
                  <a:pt x="4504" y="1502"/>
                  <a:pt x="4571" y="1401"/>
                  <a:pt x="4638" y="1300"/>
                </a:cubicBezTo>
                <a:cubicBezTo>
                  <a:pt x="4739" y="1233"/>
                  <a:pt x="4840" y="1132"/>
                  <a:pt x="4974" y="1065"/>
                </a:cubicBezTo>
                <a:cubicBezTo>
                  <a:pt x="5142" y="964"/>
                  <a:pt x="5311" y="897"/>
                  <a:pt x="5512" y="830"/>
                </a:cubicBezTo>
                <a:cubicBezTo>
                  <a:pt x="5815" y="762"/>
                  <a:pt x="6117" y="762"/>
                  <a:pt x="6420" y="762"/>
                </a:cubicBezTo>
                <a:cubicBezTo>
                  <a:pt x="6789" y="762"/>
                  <a:pt x="7159" y="830"/>
                  <a:pt x="7495" y="930"/>
                </a:cubicBezTo>
                <a:cubicBezTo>
                  <a:pt x="7932" y="1065"/>
                  <a:pt x="8301" y="1233"/>
                  <a:pt x="8671" y="1435"/>
                </a:cubicBezTo>
                <a:cubicBezTo>
                  <a:pt x="9007" y="1636"/>
                  <a:pt x="9343" y="1838"/>
                  <a:pt x="9612" y="2140"/>
                </a:cubicBezTo>
                <a:cubicBezTo>
                  <a:pt x="9847" y="2409"/>
                  <a:pt x="10083" y="2678"/>
                  <a:pt x="10251" y="2980"/>
                </a:cubicBezTo>
                <a:cubicBezTo>
                  <a:pt x="10385" y="3283"/>
                  <a:pt x="10519" y="3585"/>
                  <a:pt x="10620" y="3854"/>
                </a:cubicBezTo>
                <a:cubicBezTo>
                  <a:pt x="10654" y="4089"/>
                  <a:pt x="10687" y="4325"/>
                  <a:pt x="10755" y="4526"/>
                </a:cubicBezTo>
                <a:cubicBezTo>
                  <a:pt x="10755" y="4694"/>
                  <a:pt x="10956" y="4829"/>
                  <a:pt x="11124" y="4829"/>
                </a:cubicBezTo>
                <a:cubicBezTo>
                  <a:pt x="11292" y="4795"/>
                  <a:pt x="11393" y="4627"/>
                  <a:pt x="11393" y="4459"/>
                </a:cubicBezTo>
                <a:lnTo>
                  <a:pt x="11393" y="4257"/>
                </a:lnTo>
                <a:cubicBezTo>
                  <a:pt x="11259" y="3753"/>
                  <a:pt x="11124" y="3283"/>
                  <a:pt x="10923" y="2846"/>
                </a:cubicBezTo>
                <a:cubicBezTo>
                  <a:pt x="10687" y="2409"/>
                  <a:pt x="10419" y="2006"/>
                  <a:pt x="10083" y="1636"/>
                </a:cubicBezTo>
                <a:cubicBezTo>
                  <a:pt x="9410" y="964"/>
                  <a:pt x="8570" y="460"/>
                  <a:pt x="7629" y="225"/>
                </a:cubicBezTo>
                <a:cubicBezTo>
                  <a:pt x="7167" y="77"/>
                  <a:pt x="6695" y="0"/>
                  <a:pt x="62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6" name="Google Shape;4026;p114"/>
          <p:cNvGrpSpPr/>
          <p:nvPr/>
        </p:nvGrpSpPr>
        <p:grpSpPr>
          <a:xfrm rot="7862540" flipH="1">
            <a:off x="6621571" y="2025837"/>
            <a:ext cx="269931" cy="226832"/>
            <a:chOff x="3281450" y="846325"/>
            <a:chExt cx="718525" cy="353350"/>
          </a:xfrm>
        </p:grpSpPr>
        <p:sp>
          <p:nvSpPr>
            <p:cNvPr id="4027" name="Google Shape;4027;p114"/>
            <p:cNvSpPr/>
            <p:nvPr/>
          </p:nvSpPr>
          <p:spPr>
            <a:xfrm>
              <a:off x="3377500" y="876225"/>
              <a:ext cx="622475" cy="254900"/>
            </a:xfrm>
            <a:custGeom>
              <a:avLst/>
              <a:gdLst/>
              <a:ahLst/>
              <a:cxnLst/>
              <a:rect l="l" t="t" r="r" b="b"/>
              <a:pathLst>
                <a:path w="24899" h="10196" extrusionOk="0">
                  <a:moveTo>
                    <a:pt x="24233" y="210"/>
                  </a:moveTo>
                  <a:cubicBezTo>
                    <a:pt x="24245" y="219"/>
                    <a:pt x="24256" y="226"/>
                    <a:pt x="24266" y="231"/>
                  </a:cubicBezTo>
                  <a:lnTo>
                    <a:pt x="24266" y="231"/>
                  </a:lnTo>
                  <a:cubicBezTo>
                    <a:pt x="24256" y="246"/>
                    <a:pt x="24245" y="264"/>
                    <a:pt x="24233" y="286"/>
                  </a:cubicBezTo>
                  <a:cubicBezTo>
                    <a:pt x="24119" y="552"/>
                    <a:pt x="23187" y="818"/>
                    <a:pt x="22902" y="932"/>
                  </a:cubicBezTo>
                  <a:cubicBezTo>
                    <a:pt x="22103" y="1237"/>
                    <a:pt x="21247" y="1446"/>
                    <a:pt x="20429" y="1788"/>
                  </a:cubicBezTo>
                  <a:cubicBezTo>
                    <a:pt x="18546" y="2530"/>
                    <a:pt x="16606" y="3025"/>
                    <a:pt x="14685" y="3671"/>
                  </a:cubicBezTo>
                  <a:cubicBezTo>
                    <a:pt x="12935" y="4261"/>
                    <a:pt x="11185" y="4851"/>
                    <a:pt x="9454" y="5440"/>
                  </a:cubicBezTo>
                  <a:cubicBezTo>
                    <a:pt x="8446" y="5802"/>
                    <a:pt x="7419" y="6068"/>
                    <a:pt x="6430" y="6391"/>
                  </a:cubicBezTo>
                  <a:cubicBezTo>
                    <a:pt x="5574" y="6696"/>
                    <a:pt x="4642" y="6848"/>
                    <a:pt x="3805" y="7190"/>
                  </a:cubicBezTo>
                  <a:cubicBezTo>
                    <a:pt x="3101" y="7476"/>
                    <a:pt x="2702" y="7856"/>
                    <a:pt x="2093" y="8332"/>
                  </a:cubicBezTo>
                  <a:cubicBezTo>
                    <a:pt x="1657" y="8707"/>
                    <a:pt x="1214" y="9044"/>
                    <a:pt x="787" y="9410"/>
                  </a:cubicBezTo>
                  <a:lnTo>
                    <a:pt x="787" y="9410"/>
                  </a:lnTo>
                  <a:cubicBezTo>
                    <a:pt x="904" y="8790"/>
                    <a:pt x="2062" y="4814"/>
                    <a:pt x="2150" y="4375"/>
                  </a:cubicBezTo>
                  <a:cubicBezTo>
                    <a:pt x="2207" y="4147"/>
                    <a:pt x="2226" y="3557"/>
                    <a:pt x="2435" y="3386"/>
                  </a:cubicBezTo>
                  <a:cubicBezTo>
                    <a:pt x="2587" y="3272"/>
                    <a:pt x="3386" y="3310"/>
                    <a:pt x="3538" y="3291"/>
                  </a:cubicBezTo>
                  <a:cubicBezTo>
                    <a:pt x="4337" y="3139"/>
                    <a:pt x="5098" y="2873"/>
                    <a:pt x="5878" y="2663"/>
                  </a:cubicBezTo>
                  <a:cubicBezTo>
                    <a:pt x="9834" y="1560"/>
                    <a:pt x="13924" y="1123"/>
                    <a:pt x="18013" y="723"/>
                  </a:cubicBezTo>
                  <a:cubicBezTo>
                    <a:pt x="19858" y="533"/>
                    <a:pt x="21722" y="495"/>
                    <a:pt x="23567" y="305"/>
                  </a:cubicBezTo>
                  <a:lnTo>
                    <a:pt x="24233" y="210"/>
                  </a:lnTo>
                  <a:close/>
                  <a:moveTo>
                    <a:pt x="24709" y="0"/>
                  </a:moveTo>
                  <a:cubicBezTo>
                    <a:pt x="23396" y="77"/>
                    <a:pt x="22103" y="343"/>
                    <a:pt x="20771" y="419"/>
                  </a:cubicBezTo>
                  <a:cubicBezTo>
                    <a:pt x="19497" y="457"/>
                    <a:pt x="18242" y="552"/>
                    <a:pt x="16967" y="704"/>
                  </a:cubicBezTo>
                  <a:cubicBezTo>
                    <a:pt x="14247" y="952"/>
                    <a:pt x="11565" y="1275"/>
                    <a:pt x="8902" y="1807"/>
                  </a:cubicBezTo>
                  <a:cubicBezTo>
                    <a:pt x="7552" y="2093"/>
                    <a:pt x="6239" y="2454"/>
                    <a:pt x="4908" y="2835"/>
                  </a:cubicBezTo>
                  <a:cubicBezTo>
                    <a:pt x="4090" y="3082"/>
                    <a:pt x="3367" y="3139"/>
                    <a:pt x="2530" y="3272"/>
                  </a:cubicBezTo>
                  <a:cubicBezTo>
                    <a:pt x="2505" y="3275"/>
                    <a:pt x="2481" y="3276"/>
                    <a:pt x="2459" y="3276"/>
                  </a:cubicBezTo>
                  <a:cubicBezTo>
                    <a:pt x="2413" y="3276"/>
                    <a:pt x="2373" y="3272"/>
                    <a:pt x="2333" y="3272"/>
                  </a:cubicBezTo>
                  <a:cubicBezTo>
                    <a:pt x="2274" y="3272"/>
                    <a:pt x="2216" y="3282"/>
                    <a:pt x="2150" y="3329"/>
                  </a:cubicBezTo>
                  <a:cubicBezTo>
                    <a:pt x="1903" y="3481"/>
                    <a:pt x="1903" y="3976"/>
                    <a:pt x="1865" y="4185"/>
                  </a:cubicBezTo>
                  <a:cubicBezTo>
                    <a:pt x="1712" y="4756"/>
                    <a:pt x="1598" y="5364"/>
                    <a:pt x="1465" y="5916"/>
                  </a:cubicBezTo>
                  <a:cubicBezTo>
                    <a:pt x="1142" y="7133"/>
                    <a:pt x="457" y="8408"/>
                    <a:pt x="381" y="9625"/>
                  </a:cubicBezTo>
                  <a:cubicBezTo>
                    <a:pt x="381" y="9682"/>
                    <a:pt x="419" y="9682"/>
                    <a:pt x="457" y="9701"/>
                  </a:cubicBezTo>
                  <a:cubicBezTo>
                    <a:pt x="458" y="9701"/>
                    <a:pt x="459" y="9701"/>
                    <a:pt x="461" y="9701"/>
                  </a:cubicBezTo>
                  <a:lnTo>
                    <a:pt x="461" y="9701"/>
                  </a:lnTo>
                  <a:cubicBezTo>
                    <a:pt x="330" y="9823"/>
                    <a:pt x="202" y="9949"/>
                    <a:pt x="77" y="10081"/>
                  </a:cubicBezTo>
                  <a:cubicBezTo>
                    <a:pt x="1" y="10158"/>
                    <a:pt x="58" y="10196"/>
                    <a:pt x="153" y="10196"/>
                  </a:cubicBezTo>
                  <a:lnTo>
                    <a:pt x="229" y="10196"/>
                  </a:lnTo>
                  <a:cubicBezTo>
                    <a:pt x="343" y="10196"/>
                    <a:pt x="552" y="10043"/>
                    <a:pt x="343" y="10043"/>
                  </a:cubicBezTo>
                  <a:cubicBezTo>
                    <a:pt x="666" y="10043"/>
                    <a:pt x="1180" y="9321"/>
                    <a:pt x="1389" y="9130"/>
                  </a:cubicBezTo>
                  <a:cubicBezTo>
                    <a:pt x="1750" y="8807"/>
                    <a:pt x="2169" y="8560"/>
                    <a:pt x="2530" y="8236"/>
                  </a:cubicBezTo>
                  <a:cubicBezTo>
                    <a:pt x="3519" y="7342"/>
                    <a:pt x="4623" y="7190"/>
                    <a:pt x="5859" y="6791"/>
                  </a:cubicBezTo>
                  <a:cubicBezTo>
                    <a:pt x="7932" y="6087"/>
                    <a:pt x="10044" y="5516"/>
                    <a:pt x="12079" y="4794"/>
                  </a:cubicBezTo>
                  <a:cubicBezTo>
                    <a:pt x="14418" y="3957"/>
                    <a:pt x="16777" y="3234"/>
                    <a:pt x="19116" y="2473"/>
                  </a:cubicBezTo>
                  <a:cubicBezTo>
                    <a:pt x="20163" y="2112"/>
                    <a:pt x="21209" y="1674"/>
                    <a:pt x="22255" y="1332"/>
                  </a:cubicBezTo>
                  <a:cubicBezTo>
                    <a:pt x="23168" y="1028"/>
                    <a:pt x="24024" y="685"/>
                    <a:pt x="24785" y="153"/>
                  </a:cubicBezTo>
                  <a:cubicBezTo>
                    <a:pt x="24899" y="77"/>
                    <a:pt x="24804" y="0"/>
                    <a:pt x="247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8" name="Google Shape;4028;p114"/>
            <p:cNvSpPr/>
            <p:nvPr/>
          </p:nvSpPr>
          <p:spPr>
            <a:xfrm>
              <a:off x="3464100" y="876775"/>
              <a:ext cx="531250" cy="322900"/>
            </a:xfrm>
            <a:custGeom>
              <a:avLst/>
              <a:gdLst/>
              <a:ahLst/>
              <a:cxnLst/>
              <a:rect l="l" t="t" r="r" b="b"/>
              <a:pathLst>
                <a:path w="21250" h="12916" extrusionOk="0">
                  <a:moveTo>
                    <a:pt x="21047" y="1"/>
                  </a:moveTo>
                  <a:cubicBezTo>
                    <a:pt x="21019" y="1"/>
                    <a:pt x="20989" y="5"/>
                    <a:pt x="20959" y="17"/>
                  </a:cubicBezTo>
                  <a:cubicBezTo>
                    <a:pt x="20674" y="112"/>
                    <a:pt x="20522" y="340"/>
                    <a:pt x="20294" y="530"/>
                  </a:cubicBezTo>
                  <a:cubicBezTo>
                    <a:pt x="19856" y="987"/>
                    <a:pt x="19343" y="1367"/>
                    <a:pt x="18867" y="1766"/>
                  </a:cubicBezTo>
                  <a:cubicBezTo>
                    <a:pt x="17992" y="2508"/>
                    <a:pt x="17041" y="3155"/>
                    <a:pt x="16147" y="3859"/>
                  </a:cubicBezTo>
                  <a:cubicBezTo>
                    <a:pt x="13998" y="5533"/>
                    <a:pt x="11886" y="7206"/>
                    <a:pt x="9585" y="8671"/>
                  </a:cubicBezTo>
                  <a:cubicBezTo>
                    <a:pt x="7512" y="9964"/>
                    <a:pt x="5305" y="10896"/>
                    <a:pt x="3365" y="12399"/>
                  </a:cubicBezTo>
                  <a:cubicBezTo>
                    <a:pt x="3251" y="12496"/>
                    <a:pt x="3055" y="12704"/>
                    <a:pt x="2870" y="12704"/>
                  </a:cubicBezTo>
                  <a:cubicBezTo>
                    <a:pt x="2838" y="12704"/>
                    <a:pt x="2806" y="12698"/>
                    <a:pt x="2775" y="12684"/>
                  </a:cubicBezTo>
                  <a:cubicBezTo>
                    <a:pt x="2585" y="12608"/>
                    <a:pt x="2376" y="11943"/>
                    <a:pt x="2281" y="11714"/>
                  </a:cubicBezTo>
                  <a:cubicBezTo>
                    <a:pt x="2034" y="11163"/>
                    <a:pt x="1824" y="10592"/>
                    <a:pt x="1634" y="10021"/>
                  </a:cubicBezTo>
                  <a:cubicBezTo>
                    <a:pt x="1292" y="9051"/>
                    <a:pt x="1044" y="7929"/>
                    <a:pt x="379" y="7111"/>
                  </a:cubicBezTo>
                  <a:cubicBezTo>
                    <a:pt x="360" y="7092"/>
                    <a:pt x="324" y="7084"/>
                    <a:pt x="284" y="7084"/>
                  </a:cubicBezTo>
                  <a:cubicBezTo>
                    <a:pt x="203" y="7084"/>
                    <a:pt x="106" y="7118"/>
                    <a:pt x="93" y="7168"/>
                  </a:cubicBezTo>
                  <a:cubicBezTo>
                    <a:pt x="55" y="7187"/>
                    <a:pt x="55" y="7206"/>
                    <a:pt x="36" y="7244"/>
                  </a:cubicBezTo>
                  <a:cubicBezTo>
                    <a:pt x="0" y="7299"/>
                    <a:pt x="55" y="7323"/>
                    <a:pt x="126" y="7323"/>
                  </a:cubicBezTo>
                  <a:cubicBezTo>
                    <a:pt x="144" y="7323"/>
                    <a:pt x="162" y="7322"/>
                    <a:pt x="181" y="7319"/>
                  </a:cubicBezTo>
                  <a:lnTo>
                    <a:pt x="181" y="7319"/>
                  </a:lnTo>
                  <a:cubicBezTo>
                    <a:pt x="931" y="8325"/>
                    <a:pt x="1194" y="9779"/>
                    <a:pt x="1634" y="10915"/>
                  </a:cubicBezTo>
                  <a:cubicBezTo>
                    <a:pt x="1805" y="11372"/>
                    <a:pt x="2148" y="12875"/>
                    <a:pt x="2794" y="12913"/>
                  </a:cubicBezTo>
                  <a:cubicBezTo>
                    <a:pt x="2812" y="12914"/>
                    <a:pt x="2831" y="12915"/>
                    <a:pt x="2849" y="12915"/>
                  </a:cubicBezTo>
                  <a:cubicBezTo>
                    <a:pt x="3391" y="12915"/>
                    <a:pt x="4044" y="12123"/>
                    <a:pt x="4430" y="11828"/>
                  </a:cubicBezTo>
                  <a:cubicBezTo>
                    <a:pt x="5667" y="10915"/>
                    <a:pt x="7055" y="10326"/>
                    <a:pt x="8387" y="9565"/>
                  </a:cubicBezTo>
                  <a:cubicBezTo>
                    <a:pt x="10688" y="8253"/>
                    <a:pt x="12856" y="6674"/>
                    <a:pt x="14949" y="5019"/>
                  </a:cubicBezTo>
                  <a:cubicBezTo>
                    <a:pt x="16014" y="4201"/>
                    <a:pt x="17079" y="3383"/>
                    <a:pt x="18182" y="2584"/>
                  </a:cubicBezTo>
                  <a:cubicBezTo>
                    <a:pt x="18715" y="2204"/>
                    <a:pt x="19209" y="1766"/>
                    <a:pt x="19685" y="1348"/>
                  </a:cubicBezTo>
                  <a:cubicBezTo>
                    <a:pt x="20065" y="1006"/>
                    <a:pt x="20636" y="264"/>
                    <a:pt x="21111" y="112"/>
                  </a:cubicBezTo>
                  <a:cubicBezTo>
                    <a:pt x="21249" y="81"/>
                    <a:pt x="21165" y="1"/>
                    <a:pt x="210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14"/>
            <p:cNvSpPr/>
            <p:nvPr/>
          </p:nvSpPr>
          <p:spPr>
            <a:xfrm>
              <a:off x="3379675" y="1089375"/>
              <a:ext cx="109800" cy="41975"/>
            </a:xfrm>
            <a:custGeom>
              <a:avLst/>
              <a:gdLst/>
              <a:ahLst/>
              <a:cxnLst/>
              <a:rect l="l" t="t" r="r" b="b"/>
              <a:pathLst>
                <a:path w="4392" h="1679" extrusionOk="0">
                  <a:moveTo>
                    <a:pt x="4160" y="0"/>
                  </a:moveTo>
                  <a:cubicBezTo>
                    <a:pt x="4122" y="0"/>
                    <a:pt x="4085" y="5"/>
                    <a:pt x="4060" y="15"/>
                  </a:cubicBezTo>
                  <a:cubicBezTo>
                    <a:pt x="2843" y="700"/>
                    <a:pt x="1397" y="909"/>
                    <a:pt x="142" y="1536"/>
                  </a:cubicBezTo>
                  <a:cubicBezTo>
                    <a:pt x="0" y="1607"/>
                    <a:pt x="59" y="1678"/>
                    <a:pt x="153" y="1678"/>
                  </a:cubicBezTo>
                  <a:cubicBezTo>
                    <a:pt x="186" y="1678"/>
                    <a:pt x="222" y="1670"/>
                    <a:pt x="256" y="1651"/>
                  </a:cubicBezTo>
                  <a:cubicBezTo>
                    <a:pt x="1549" y="1042"/>
                    <a:pt x="3014" y="833"/>
                    <a:pt x="4250" y="110"/>
                  </a:cubicBezTo>
                  <a:cubicBezTo>
                    <a:pt x="4391" y="39"/>
                    <a:pt x="4271" y="0"/>
                    <a:pt x="41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14"/>
            <p:cNvSpPr/>
            <p:nvPr/>
          </p:nvSpPr>
          <p:spPr>
            <a:xfrm>
              <a:off x="3281450" y="846325"/>
              <a:ext cx="715400" cy="111750"/>
            </a:xfrm>
            <a:custGeom>
              <a:avLst/>
              <a:gdLst/>
              <a:ahLst/>
              <a:cxnLst/>
              <a:rect l="l" t="t" r="r" b="b"/>
              <a:pathLst>
                <a:path w="28616" h="4470" extrusionOk="0">
                  <a:moveTo>
                    <a:pt x="3436" y="0"/>
                  </a:moveTo>
                  <a:cubicBezTo>
                    <a:pt x="3048" y="0"/>
                    <a:pt x="2662" y="14"/>
                    <a:pt x="2283" y="55"/>
                  </a:cubicBezTo>
                  <a:cubicBezTo>
                    <a:pt x="1617" y="150"/>
                    <a:pt x="761" y="207"/>
                    <a:pt x="153" y="512"/>
                  </a:cubicBezTo>
                  <a:cubicBezTo>
                    <a:pt x="95" y="531"/>
                    <a:pt x="0" y="607"/>
                    <a:pt x="76" y="664"/>
                  </a:cubicBezTo>
                  <a:cubicBezTo>
                    <a:pt x="1332" y="1387"/>
                    <a:pt x="2435" y="2281"/>
                    <a:pt x="3614" y="3137"/>
                  </a:cubicBezTo>
                  <a:cubicBezTo>
                    <a:pt x="4014" y="3441"/>
                    <a:pt x="4451" y="3650"/>
                    <a:pt x="4908" y="3916"/>
                  </a:cubicBezTo>
                  <a:cubicBezTo>
                    <a:pt x="5250" y="4107"/>
                    <a:pt x="5497" y="4373"/>
                    <a:pt x="5897" y="4468"/>
                  </a:cubicBezTo>
                  <a:cubicBezTo>
                    <a:pt x="5902" y="4469"/>
                    <a:pt x="5909" y="4470"/>
                    <a:pt x="5915" y="4470"/>
                  </a:cubicBezTo>
                  <a:cubicBezTo>
                    <a:pt x="6022" y="4470"/>
                    <a:pt x="6248" y="4333"/>
                    <a:pt x="6087" y="4297"/>
                  </a:cubicBezTo>
                  <a:cubicBezTo>
                    <a:pt x="5611" y="4183"/>
                    <a:pt x="4832" y="3631"/>
                    <a:pt x="4432" y="3365"/>
                  </a:cubicBezTo>
                  <a:cubicBezTo>
                    <a:pt x="3785" y="2965"/>
                    <a:pt x="3215" y="2452"/>
                    <a:pt x="2644" y="1976"/>
                  </a:cubicBezTo>
                  <a:cubicBezTo>
                    <a:pt x="2188" y="1634"/>
                    <a:pt x="1712" y="1330"/>
                    <a:pt x="1237" y="1006"/>
                  </a:cubicBezTo>
                  <a:cubicBezTo>
                    <a:pt x="970" y="854"/>
                    <a:pt x="457" y="721"/>
                    <a:pt x="818" y="493"/>
                  </a:cubicBezTo>
                  <a:cubicBezTo>
                    <a:pt x="913" y="417"/>
                    <a:pt x="1161" y="436"/>
                    <a:pt x="1294" y="417"/>
                  </a:cubicBezTo>
                  <a:cubicBezTo>
                    <a:pt x="2321" y="234"/>
                    <a:pt x="3368" y="169"/>
                    <a:pt x="4423" y="169"/>
                  </a:cubicBezTo>
                  <a:cubicBezTo>
                    <a:pt x="6336" y="169"/>
                    <a:pt x="8276" y="382"/>
                    <a:pt x="10176" y="493"/>
                  </a:cubicBezTo>
                  <a:cubicBezTo>
                    <a:pt x="13125" y="626"/>
                    <a:pt x="16054" y="873"/>
                    <a:pt x="19002" y="1006"/>
                  </a:cubicBezTo>
                  <a:cubicBezTo>
                    <a:pt x="20543" y="1101"/>
                    <a:pt x="22122" y="1139"/>
                    <a:pt x="23662" y="1196"/>
                  </a:cubicBezTo>
                  <a:cubicBezTo>
                    <a:pt x="23841" y="1205"/>
                    <a:pt x="24022" y="1209"/>
                    <a:pt x="24203" y="1209"/>
                  </a:cubicBezTo>
                  <a:cubicBezTo>
                    <a:pt x="25049" y="1209"/>
                    <a:pt x="25916" y="1129"/>
                    <a:pt x="26770" y="1129"/>
                  </a:cubicBezTo>
                  <a:cubicBezTo>
                    <a:pt x="27289" y="1129"/>
                    <a:pt x="27802" y="1158"/>
                    <a:pt x="28303" y="1254"/>
                  </a:cubicBezTo>
                  <a:cubicBezTo>
                    <a:pt x="28307" y="1255"/>
                    <a:pt x="28312" y="1255"/>
                    <a:pt x="28317" y="1255"/>
                  </a:cubicBezTo>
                  <a:cubicBezTo>
                    <a:pt x="28394" y="1255"/>
                    <a:pt x="28615" y="1136"/>
                    <a:pt x="28456" y="1082"/>
                  </a:cubicBezTo>
                  <a:cubicBezTo>
                    <a:pt x="28035" y="1007"/>
                    <a:pt x="27605" y="983"/>
                    <a:pt x="27172" y="983"/>
                  </a:cubicBezTo>
                  <a:cubicBezTo>
                    <a:pt x="26509" y="983"/>
                    <a:pt x="25840" y="1040"/>
                    <a:pt x="25184" y="1063"/>
                  </a:cubicBezTo>
                  <a:cubicBezTo>
                    <a:pt x="25067" y="1065"/>
                    <a:pt x="24949" y="1066"/>
                    <a:pt x="24832" y="1066"/>
                  </a:cubicBezTo>
                  <a:cubicBezTo>
                    <a:pt x="23637" y="1066"/>
                    <a:pt x="22444" y="984"/>
                    <a:pt x="21266" y="949"/>
                  </a:cubicBezTo>
                  <a:cubicBezTo>
                    <a:pt x="18603" y="854"/>
                    <a:pt x="15940" y="702"/>
                    <a:pt x="13277" y="512"/>
                  </a:cubicBezTo>
                  <a:cubicBezTo>
                    <a:pt x="10671" y="341"/>
                    <a:pt x="8065" y="131"/>
                    <a:pt x="5478" y="55"/>
                  </a:cubicBezTo>
                  <a:cubicBezTo>
                    <a:pt x="4811" y="43"/>
                    <a:pt x="4121" y="0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1" name="Google Shape;4031;p114"/>
          <p:cNvSpPr/>
          <p:nvPr/>
        </p:nvSpPr>
        <p:spPr>
          <a:xfrm>
            <a:off x="5138013" y="2260994"/>
            <a:ext cx="1479038" cy="553939"/>
          </a:xfrm>
          <a:custGeom>
            <a:avLst/>
            <a:gdLst/>
            <a:ahLst/>
            <a:cxnLst/>
            <a:rect l="l" t="t" r="r" b="b"/>
            <a:pathLst>
              <a:path w="77139" h="49368" extrusionOk="0">
                <a:moveTo>
                  <a:pt x="0" y="13871"/>
                </a:moveTo>
                <a:cubicBezTo>
                  <a:pt x="2985" y="17917"/>
                  <a:pt x="9465" y="35043"/>
                  <a:pt x="17910" y="38145"/>
                </a:cubicBezTo>
                <a:cubicBezTo>
                  <a:pt x="26355" y="41247"/>
                  <a:pt x="46681" y="35033"/>
                  <a:pt x="50670" y="32485"/>
                </a:cubicBezTo>
                <a:cubicBezTo>
                  <a:pt x="54659" y="29938"/>
                  <a:pt x="45389" y="24130"/>
                  <a:pt x="41846" y="22860"/>
                </a:cubicBezTo>
                <a:cubicBezTo>
                  <a:pt x="38303" y="21590"/>
                  <a:pt x="29414" y="20855"/>
                  <a:pt x="29414" y="24865"/>
                </a:cubicBezTo>
                <a:cubicBezTo>
                  <a:pt x="29414" y="28876"/>
                  <a:pt x="36031" y="43314"/>
                  <a:pt x="41846" y="46923"/>
                </a:cubicBezTo>
                <a:cubicBezTo>
                  <a:pt x="47661" y="50533"/>
                  <a:pt x="61030" y="49931"/>
                  <a:pt x="64305" y="46522"/>
                </a:cubicBezTo>
                <a:cubicBezTo>
                  <a:pt x="67580" y="43113"/>
                  <a:pt x="59426" y="30547"/>
                  <a:pt x="61498" y="26469"/>
                </a:cubicBezTo>
                <a:cubicBezTo>
                  <a:pt x="63570" y="22392"/>
                  <a:pt x="75468" y="24998"/>
                  <a:pt x="76738" y="22057"/>
                </a:cubicBezTo>
                <a:cubicBezTo>
                  <a:pt x="78008" y="19116"/>
                  <a:pt x="69051" y="12499"/>
                  <a:pt x="69118" y="8823"/>
                </a:cubicBezTo>
                <a:cubicBezTo>
                  <a:pt x="69185" y="5147"/>
                  <a:pt x="75802" y="1471"/>
                  <a:pt x="771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32" name="Google Shape;4032;p114"/>
          <p:cNvSpPr/>
          <p:nvPr/>
        </p:nvSpPr>
        <p:spPr>
          <a:xfrm rot="17100125">
            <a:off x="5115568" y="2374396"/>
            <a:ext cx="44892" cy="85131"/>
          </a:xfrm>
          <a:custGeom>
            <a:avLst/>
            <a:gdLst/>
            <a:ahLst/>
            <a:cxnLst/>
            <a:rect l="l" t="t" r="r" b="b"/>
            <a:pathLst>
              <a:path w="3830" h="6010" extrusionOk="0">
                <a:moveTo>
                  <a:pt x="2093" y="1925"/>
                </a:moveTo>
                <a:cubicBezTo>
                  <a:pt x="2176" y="1946"/>
                  <a:pt x="2281" y="2009"/>
                  <a:pt x="2365" y="2030"/>
                </a:cubicBezTo>
                <a:cubicBezTo>
                  <a:pt x="2469" y="2072"/>
                  <a:pt x="2574" y="2156"/>
                  <a:pt x="2637" y="2239"/>
                </a:cubicBezTo>
                <a:cubicBezTo>
                  <a:pt x="2720" y="2344"/>
                  <a:pt x="2804" y="2448"/>
                  <a:pt x="2846" y="2553"/>
                </a:cubicBezTo>
                <a:cubicBezTo>
                  <a:pt x="2888" y="2595"/>
                  <a:pt x="2909" y="2679"/>
                  <a:pt x="2930" y="2762"/>
                </a:cubicBezTo>
                <a:lnTo>
                  <a:pt x="2930" y="2804"/>
                </a:lnTo>
                <a:lnTo>
                  <a:pt x="2930" y="2888"/>
                </a:lnTo>
                <a:cubicBezTo>
                  <a:pt x="2930" y="2951"/>
                  <a:pt x="2909" y="2992"/>
                  <a:pt x="2909" y="3013"/>
                </a:cubicBezTo>
                <a:cubicBezTo>
                  <a:pt x="2888" y="3160"/>
                  <a:pt x="2825" y="3264"/>
                  <a:pt x="2783" y="3369"/>
                </a:cubicBezTo>
                <a:cubicBezTo>
                  <a:pt x="2637" y="3557"/>
                  <a:pt x="2511" y="3788"/>
                  <a:pt x="2323" y="3955"/>
                </a:cubicBezTo>
                <a:cubicBezTo>
                  <a:pt x="2093" y="4185"/>
                  <a:pt x="1800" y="4415"/>
                  <a:pt x="1486" y="4541"/>
                </a:cubicBezTo>
                <a:cubicBezTo>
                  <a:pt x="1363" y="4571"/>
                  <a:pt x="1229" y="4591"/>
                  <a:pt x="1093" y="4591"/>
                </a:cubicBezTo>
                <a:cubicBezTo>
                  <a:pt x="1043" y="4591"/>
                  <a:pt x="992" y="4588"/>
                  <a:pt x="942" y="4583"/>
                </a:cubicBezTo>
                <a:cubicBezTo>
                  <a:pt x="858" y="4562"/>
                  <a:pt x="816" y="4520"/>
                  <a:pt x="753" y="4457"/>
                </a:cubicBezTo>
                <a:cubicBezTo>
                  <a:pt x="733" y="4436"/>
                  <a:pt x="733" y="4415"/>
                  <a:pt x="712" y="4373"/>
                </a:cubicBezTo>
                <a:cubicBezTo>
                  <a:pt x="712" y="4353"/>
                  <a:pt x="691" y="4332"/>
                  <a:pt x="691" y="4311"/>
                </a:cubicBezTo>
                <a:cubicBezTo>
                  <a:pt x="691" y="4248"/>
                  <a:pt x="649" y="4206"/>
                  <a:pt x="649" y="4143"/>
                </a:cubicBezTo>
                <a:lnTo>
                  <a:pt x="649" y="3997"/>
                </a:lnTo>
                <a:cubicBezTo>
                  <a:pt x="649" y="3913"/>
                  <a:pt x="691" y="3850"/>
                  <a:pt x="691" y="3788"/>
                </a:cubicBezTo>
                <a:cubicBezTo>
                  <a:pt x="733" y="3599"/>
                  <a:pt x="816" y="3411"/>
                  <a:pt x="900" y="3264"/>
                </a:cubicBezTo>
                <a:cubicBezTo>
                  <a:pt x="1109" y="2930"/>
                  <a:pt x="1318" y="2637"/>
                  <a:pt x="1569" y="2344"/>
                </a:cubicBezTo>
                <a:cubicBezTo>
                  <a:pt x="1695" y="2218"/>
                  <a:pt x="1841" y="2114"/>
                  <a:pt x="1988" y="2009"/>
                </a:cubicBezTo>
                <a:cubicBezTo>
                  <a:pt x="2009" y="1967"/>
                  <a:pt x="2072" y="1946"/>
                  <a:pt x="2093" y="1925"/>
                </a:cubicBezTo>
                <a:close/>
                <a:moveTo>
                  <a:pt x="1067" y="0"/>
                </a:moveTo>
                <a:cubicBezTo>
                  <a:pt x="963" y="0"/>
                  <a:pt x="900" y="63"/>
                  <a:pt x="837" y="168"/>
                </a:cubicBezTo>
                <a:cubicBezTo>
                  <a:pt x="712" y="356"/>
                  <a:pt x="691" y="607"/>
                  <a:pt x="691" y="816"/>
                </a:cubicBezTo>
                <a:cubicBezTo>
                  <a:pt x="691" y="984"/>
                  <a:pt x="712" y="1130"/>
                  <a:pt x="753" y="1298"/>
                </a:cubicBezTo>
                <a:cubicBezTo>
                  <a:pt x="816" y="1402"/>
                  <a:pt x="858" y="1528"/>
                  <a:pt x="963" y="1570"/>
                </a:cubicBezTo>
                <a:lnTo>
                  <a:pt x="942" y="1612"/>
                </a:lnTo>
                <a:cubicBezTo>
                  <a:pt x="691" y="1946"/>
                  <a:pt x="523" y="2239"/>
                  <a:pt x="398" y="2553"/>
                </a:cubicBezTo>
                <a:cubicBezTo>
                  <a:pt x="209" y="2909"/>
                  <a:pt x="105" y="3285"/>
                  <a:pt x="63" y="3662"/>
                </a:cubicBezTo>
                <a:cubicBezTo>
                  <a:pt x="0" y="4060"/>
                  <a:pt x="21" y="4478"/>
                  <a:pt x="105" y="4855"/>
                </a:cubicBezTo>
                <a:cubicBezTo>
                  <a:pt x="168" y="5064"/>
                  <a:pt x="209" y="5294"/>
                  <a:pt x="335" y="5482"/>
                </a:cubicBezTo>
                <a:cubicBezTo>
                  <a:pt x="440" y="5629"/>
                  <a:pt x="544" y="5754"/>
                  <a:pt x="712" y="5859"/>
                </a:cubicBezTo>
                <a:cubicBezTo>
                  <a:pt x="816" y="5943"/>
                  <a:pt x="963" y="6005"/>
                  <a:pt x="1130" y="6005"/>
                </a:cubicBezTo>
                <a:cubicBezTo>
                  <a:pt x="1151" y="6008"/>
                  <a:pt x="1172" y="6010"/>
                  <a:pt x="1194" y="6010"/>
                </a:cubicBezTo>
                <a:cubicBezTo>
                  <a:pt x="1328" y="6010"/>
                  <a:pt x="1485" y="5961"/>
                  <a:pt x="1611" y="5943"/>
                </a:cubicBezTo>
                <a:cubicBezTo>
                  <a:pt x="1988" y="5859"/>
                  <a:pt x="2281" y="5650"/>
                  <a:pt x="2574" y="5420"/>
                </a:cubicBezTo>
                <a:cubicBezTo>
                  <a:pt x="2825" y="5210"/>
                  <a:pt x="3034" y="4959"/>
                  <a:pt x="3222" y="4687"/>
                </a:cubicBezTo>
                <a:cubicBezTo>
                  <a:pt x="3327" y="4541"/>
                  <a:pt x="3390" y="4373"/>
                  <a:pt x="3474" y="4227"/>
                </a:cubicBezTo>
                <a:cubicBezTo>
                  <a:pt x="3578" y="4018"/>
                  <a:pt x="3641" y="3808"/>
                  <a:pt x="3683" y="3599"/>
                </a:cubicBezTo>
                <a:cubicBezTo>
                  <a:pt x="3787" y="3181"/>
                  <a:pt x="3829" y="2762"/>
                  <a:pt x="3766" y="2323"/>
                </a:cubicBezTo>
                <a:cubicBezTo>
                  <a:pt x="3725" y="1884"/>
                  <a:pt x="3557" y="1507"/>
                  <a:pt x="3348" y="1109"/>
                </a:cubicBezTo>
                <a:cubicBezTo>
                  <a:pt x="3181" y="816"/>
                  <a:pt x="2950" y="565"/>
                  <a:pt x="2658" y="398"/>
                </a:cubicBezTo>
                <a:cubicBezTo>
                  <a:pt x="2427" y="272"/>
                  <a:pt x="2176" y="210"/>
                  <a:pt x="1904" y="147"/>
                </a:cubicBezTo>
                <a:cubicBezTo>
                  <a:pt x="1653" y="63"/>
                  <a:pt x="1360" y="42"/>
                  <a:pt x="10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3" name="Google Shape;4033;p114"/>
          <p:cNvGrpSpPr/>
          <p:nvPr/>
        </p:nvGrpSpPr>
        <p:grpSpPr>
          <a:xfrm>
            <a:off x="6278531" y="310156"/>
            <a:ext cx="155655" cy="195353"/>
            <a:chOff x="4593151" y="1545950"/>
            <a:chExt cx="155655" cy="195353"/>
          </a:xfrm>
        </p:grpSpPr>
        <p:sp>
          <p:nvSpPr>
            <p:cNvPr id="4034" name="Google Shape;4034;p114"/>
            <p:cNvSpPr/>
            <p:nvPr/>
          </p:nvSpPr>
          <p:spPr>
            <a:xfrm rot="4219280">
              <a:off x="4553816" y="1618629"/>
              <a:ext cx="189588" cy="49995"/>
            </a:xfrm>
            <a:custGeom>
              <a:avLst/>
              <a:gdLst/>
              <a:ahLst/>
              <a:cxnLst/>
              <a:rect l="l" t="t" r="r" b="b"/>
              <a:pathLst>
                <a:path w="4793" h="1658" extrusionOk="0">
                  <a:moveTo>
                    <a:pt x="3950" y="0"/>
                  </a:moveTo>
                  <a:cubicBezTo>
                    <a:pt x="3876" y="0"/>
                    <a:pt x="3797" y="14"/>
                    <a:pt x="3712" y="46"/>
                  </a:cubicBezTo>
                  <a:cubicBezTo>
                    <a:pt x="3161" y="256"/>
                    <a:pt x="2591" y="365"/>
                    <a:pt x="2014" y="365"/>
                  </a:cubicBezTo>
                  <a:cubicBezTo>
                    <a:pt x="1730" y="365"/>
                    <a:pt x="1444" y="339"/>
                    <a:pt x="1158" y="285"/>
                  </a:cubicBezTo>
                  <a:cubicBezTo>
                    <a:pt x="1107" y="275"/>
                    <a:pt x="1057" y="270"/>
                    <a:pt x="1010" y="270"/>
                  </a:cubicBezTo>
                  <a:cubicBezTo>
                    <a:pt x="280" y="270"/>
                    <a:pt x="0" y="1385"/>
                    <a:pt x="799" y="1539"/>
                  </a:cubicBezTo>
                  <a:cubicBezTo>
                    <a:pt x="1212" y="1617"/>
                    <a:pt x="1627" y="1658"/>
                    <a:pt x="2039" y="1658"/>
                  </a:cubicBezTo>
                  <a:cubicBezTo>
                    <a:pt x="2731" y="1658"/>
                    <a:pt x="3415" y="1544"/>
                    <a:pt x="4070" y="1300"/>
                  </a:cubicBezTo>
                  <a:cubicBezTo>
                    <a:pt x="4792" y="1033"/>
                    <a:pt x="4581" y="0"/>
                    <a:pt x="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14"/>
            <p:cNvSpPr/>
            <p:nvPr/>
          </p:nvSpPr>
          <p:spPr>
            <a:xfrm rot="4219025">
              <a:off x="4640375" y="1589161"/>
              <a:ext cx="127006" cy="49999"/>
            </a:xfrm>
            <a:custGeom>
              <a:avLst/>
              <a:gdLst/>
              <a:ahLst/>
              <a:cxnLst/>
              <a:rect l="l" t="t" r="r" b="b"/>
              <a:pathLst>
                <a:path w="4793" h="1658" extrusionOk="0">
                  <a:moveTo>
                    <a:pt x="3950" y="0"/>
                  </a:moveTo>
                  <a:cubicBezTo>
                    <a:pt x="3876" y="0"/>
                    <a:pt x="3797" y="14"/>
                    <a:pt x="3712" y="46"/>
                  </a:cubicBezTo>
                  <a:cubicBezTo>
                    <a:pt x="3161" y="256"/>
                    <a:pt x="2591" y="365"/>
                    <a:pt x="2014" y="365"/>
                  </a:cubicBezTo>
                  <a:cubicBezTo>
                    <a:pt x="1730" y="365"/>
                    <a:pt x="1444" y="339"/>
                    <a:pt x="1158" y="285"/>
                  </a:cubicBezTo>
                  <a:cubicBezTo>
                    <a:pt x="1107" y="275"/>
                    <a:pt x="1057" y="270"/>
                    <a:pt x="1010" y="270"/>
                  </a:cubicBezTo>
                  <a:cubicBezTo>
                    <a:pt x="280" y="270"/>
                    <a:pt x="0" y="1385"/>
                    <a:pt x="799" y="1539"/>
                  </a:cubicBezTo>
                  <a:cubicBezTo>
                    <a:pt x="1212" y="1617"/>
                    <a:pt x="1627" y="1658"/>
                    <a:pt x="2039" y="1658"/>
                  </a:cubicBezTo>
                  <a:cubicBezTo>
                    <a:pt x="2731" y="1658"/>
                    <a:pt x="3415" y="1544"/>
                    <a:pt x="4070" y="1300"/>
                  </a:cubicBezTo>
                  <a:cubicBezTo>
                    <a:pt x="4792" y="1033"/>
                    <a:pt x="4581" y="0"/>
                    <a:pt x="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6" name="Google Shape;4036;p114"/>
          <p:cNvGrpSpPr/>
          <p:nvPr/>
        </p:nvGrpSpPr>
        <p:grpSpPr>
          <a:xfrm rot="10446999" flipH="1">
            <a:off x="528477" y="322603"/>
            <a:ext cx="155650" cy="195347"/>
            <a:chOff x="4593151" y="1545950"/>
            <a:chExt cx="155655" cy="195353"/>
          </a:xfrm>
        </p:grpSpPr>
        <p:sp>
          <p:nvSpPr>
            <p:cNvPr id="4037" name="Google Shape;4037;p114"/>
            <p:cNvSpPr/>
            <p:nvPr/>
          </p:nvSpPr>
          <p:spPr>
            <a:xfrm rot="4219280">
              <a:off x="4553816" y="1618629"/>
              <a:ext cx="189588" cy="49995"/>
            </a:xfrm>
            <a:custGeom>
              <a:avLst/>
              <a:gdLst/>
              <a:ahLst/>
              <a:cxnLst/>
              <a:rect l="l" t="t" r="r" b="b"/>
              <a:pathLst>
                <a:path w="4793" h="1658" extrusionOk="0">
                  <a:moveTo>
                    <a:pt x="3950" y="0"/>
                  </a:moveTo>
                  <a:cubicBezTo>
                    <a:pt x="3876" y="0"/>
                    <a:pt x="3797" y="14"/>
                    <a:pt x="3712" y="46"/>
                  </a:cubicBezTo>
                  <a:cubicBezTo>
                    <a:pt x="3161" y="256"/>
                    <a:pt x="2591" y="365"/>
                    <a:pt x="2014" y="365"/>
                  </a:cubicBezTo>
                  <a:cubicBezTo>
                    <a:pt x="1730" y="365"/>
                    <a:pt x="1444" y="339"/>
                    <a:pt x="1158" y="285"/>
                  </a:cubicBezTo>
                  <a:cubicBezTo>
                    <a:pt x="1107" y="275"/>
                    <a:pt x="1057" y="270"/>
                    <a:pt x="1010" y="270"/>
                  </a:cubicBezTo>
                  <a:cubicBezTo>
                    <a:pt x="280" y="270"/>
                    <a:pt x="0" y="1385"/>
                    <a:pt x="799" y="1539"/>
                  </a:cubicBezTo>
                  <a:cubicBezTo>
                    <a:pt x="1212" y="1617"/>
                    <a:pt x="1627" y="1658"/>
                    <a:pt x="2039" y="1658"/>
                  </a:cubicBezTo>
                  <a:cubicBezTo>
                    <a:pt x="2731" y="1658"/>
                    <a:pt x="3415" y="1544"/>
                    <a:pt x="4070" y="1300"/>
                  </a:cubicBezTo>
                  <a:cubicBezTo>
                    <a:pt x="4792" y="1033"/>
                    <a:pt x="4581" y="0"/>
                    <a:pt x="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14"/>
            <p:cNvSpPr/>
            <p:nvPr/>
          </p:nvSpPr>
          <p:spPr>
            <a:xfrm rot="4219025">
              <a:off x="4640375" y="1589161"/>
              <a:ext cx="127006" cy="49999"/>
            </a:xfrm>
            <a:custGeom>
              <a:avLst/>
              <a:gdLst/>
              <a:ahLst/>
              <a:cxnLst/>
              <a:rect l="l" t="t" r="r" b="b"/>
              <a:pathLst>
                <a:path w="4793" h="1658" extrusionOk="0">
                  <a:moveTo>
                    <a:pt x="3950" y="0"/>
                  </a:moveTo>
                  <a:cubicBezTo>
                    <a:pt x="3876" y="0"/>
                    <a:pt x="3797" y="14"/>
                    <a:pt x="3712" y="46"/>
                  </a:cubicBezTo>
                  <a:cubicBezTo>
                    <a:pt x="3161" y="256"/>
                    <a:pt x="2591" y="365"/>
                    <a:pt x="2014" y="365"/>
                  </a:cubicBezTo>
                  <a:cubicBezTo>
                    <a:pt x="1730" y="365"/>
                    <a:pt x="1444" y="339"/>
                    <a:pt x="1158" y="285"/>
                  </a:cubicBezTo>
                  <a:cubicBezTo>
                    <a:pt x="1107" y="275"/>
                    <a:pt x="1057" y="270"/>
                    <a:pt x="1010" y="270"/>
                  </a:cubicBezTo>
                  <a:cubicBezTo>
                    <a:pt x="280" y="270"/>
                    <a:pt x="0" y="1385"/>
                    <a:pt x="799" y="1539"/>
                  </a:cubicBezTo>
                  <a:cubicBezTo>
                    <a:pt x="1212" y="1617"/>
                    <a:pt x="1627" y="1658"/>
                    <a:pt x="2039" y="1658"/>
                  </a:cubicBezTo>
                  <a:cubicBezTo>
                    <a:pt x="2731" y="1658"/>
                    <a:pt x="3415" y="1544"/>
                    <a:pt x="4070" y="1300"/>
                  </a:cubicBezTo>
                  <a:cubicBezTo>
                    <a:pt x="4792" y="1033"/>
                    <a:pt x="4581" y="0"/>
                    <a:pt x="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3969;p114">
            <a:extLst>
              <a:ext uri="{FF2B5EF4-FFF2-40B4-BE49-F238E27FC236}">
                <a16:creationId xmlns:a16="http://schemas.microsoft.com/office/drawing/2014/main" id="{41EFB336-F59E-4AFA-940D-1FA8AE128483}"/>
              </a:ext>
            </a:extLst>
          </p:cNvPr>
          <p:cNvSpPr txBox="1">
            <a:spLocks/>
          </p:cNvSpPr>
          <p:nvPr/>
        </p:nvSpPr>
        <p:spPr>
          <a:xfrm>
            <a:off x="624611" y="28319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3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 err="1"/>
              <a:t>Supervisors</a:t>
            </a:r>
            <a:r>
              <a:rPr lang="fr-FR" dirty="0"/>
              <a:t> :</a:t>
            </a:r>
          </a:p>
        </p:txBody>
      </p:sp>
      <p:sp>
        <p:nvSpPr>
          <p:cNvPr id="106" name="Google Shape;3784;p109">
            <a:extLst>
              <a:ext uri="{FF2B5EF4-FFF2-40B4-BE49-F238E27FC236}">
                <a16:creationId xmlns:a16="http://schemas.microsoft.com/office/drawing/2014/main" id="{C64AA496-14D0-4650-8749-FB9862F9A548}"/>
              </a:ext>
            </a:extLst>
          </p:cNvPr>
          <p:cNvSpPr/>
          <p:nvPr/>
        </p:nvSpPr>
        <p:spPr>
          <a:xfrm>
            <a:off x="2761122" y="3684484"/>
            <a:ext cx="396547" cy="177891"/>
          </a:xfrm>
          <a:custGeom>
            <a:avLst/>
            <a:gdLst/>
            <a:ahLst/>
            <a:cxnLst/>
            <a:rect l="l" t="t" r="r" b="b"/>
            <a:pathLst>
              <a:path w="27885" h="6833" extrusionOk="0">
                <a:moveTo>
                  <a:pt x="27885" y="3864"/>
                </a:moveTo>
                <a:cubicBezTo>
                  <a:pt x="23562" y="776"/>
                  <a:pt x="17201" y="-1103"/>
                  <a:pt x="12242" y="804"/>
                </a:cubicBezTo>
                <a:cubicBezTo>
                  <a:pt x="8030" y="2424"/>
                  <a:pt x="4281" y="8012"/>
                  <a:pt x="0" y="658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07" name="Google Shape;3976;p114">
            <a:extLst>
              <a:ext uri="{FF2B5EF4-FFF2-40B4-BE49-F238E27FC236}">
                <a16:creationId xmlns:a16="http://schemas.microsoft.com/office/drawing/2014/main" id="{CD918B6F-DA61-42F2-9DB1-1EEEA6C73D54}"/>
              </a:ext>
            </a:extLst>
          </p:cNvPr>
          <p:cNvGrpSpPr/>
          <p:nvPr/>
        </p:nvGrpSpPr>
        <p:grpSpPr>
          <a:xfrm rot="18704898" flipH="1">
            <a:off x="2389734" y="3809864"/>
            <a:ext cx="450807" cy="253615"/>
            <a:chOff x="3281450" y="846325"/>
            <a:chExt cx="718525" cy="353350"/>
          </a:xfrm>
        </p:grpSpPr>
        <p:sp>
          <p:nvSpPr>
            <p:cNvPr id="108" name="Google Shape;3977;p114">
              <a:extLst>
                <a:ext uri="{FF2B5EF4-FFF2-40B4-BE49-F238E27FC236}">
                  <a16:creationId xmlns:a16="http://schemas.microsoft.com/office/drawing/2014/main" id="{B11F3544-9A14-4D10-8050-412E9AE8D8D5}"/>
                </a:ext>
              </a:extLst>
            </p:cNvPr>
            <p:cNvSpPr/>
            <p:nvPr/>
          </p:nvSpPr>
          <p:spPr>
            <a:xfrm>
              <a:off x="3377500" y="876225"/>
              <a:ext cx="622475" cy="254900"/>
            </a:xfrm>
            <a:custGeom>
              <a:avLst/>
              <a:gdLst/>
              <a:ahLst/>
              <a:cxnLst/>
              <a:rect l="l" t="t" r="r" b="b"/>
              <a:pathLst>
                <a:path w="24899" h="10196" extrusionOk="0">
                  <a:moveTo>
                    <a:pt x="24233" y="210"/>
                  </a:moveTo>
                  <a:cubicBezTo>
                    <a:pt x="24245" y="219"/>
                    <a:pt x="24256" y="226"/>
                    <a:pt x="24266" y="231"/>
                  </a:cubicBezTo>
                  <a:lnTo>
                    <a:pt x="24266" y="231"/>
                  </a:lnTo>
                  <a:cubicBezTo>
                    <a:pt x="24256" y="246"/>
                    <a:pt x="24245" y="264"/>
                    <a:pt x="24233" y="286"/>
                  </a:cubicBezTo>
                  <a:cubicBezTo>
                    <a:pt x="24119" y="552"/>
                    <a:pt x="23187" y="818"/>
                    <a:pt x="22902" y="932"/>
                  </a:cubicBezTo>
                  <a:cubicBezTo>
                    <a:pt x="22103" y="1237"/>
                    <a:pt x="21247" y="1446"/>
                    <a:pt x="20429" y="1788"/>
                  </a:cubicBezTo>
                  <a:cubicBezTo>
                    <a:pt x="18546" y="2530"/>
                    <a:pt x="16606" y="3025"/>
                    <a:pt x="14685" y="3671"/>
                  </a:cubicBezTo>
                  <a:cubicBezTo>
                    <a:pt x="12935" y="4261"/>
                    <a:pt x="11185" y="4851"/>
                    <a:pt x="9454" y="5440"/>
                  </a:cubicBezTo>
                  <a:cubicBezTo>
                    <a:pt x="8446" y="5802"/>
                    <a:pt x="7419" y="6068"/>
                    <a:pt x="6430" y="6391"/>
                  </a:cubicBezTo>
                  <a:cubicBezTo>
                    <a:pt x="5574" y="6696"/>
                    <a:pt x="4642" y="6848"/>
                    <a:pt x="3805" y="7190"/>
                  </a:cubicBezTo>
                  <a:cubicBezTo>
                    <a:pt x="3101" y="7476"/>
                    <a:pt x="2702" y="7856"/>
                    <a:pt x="2093" y="8332"/>
                  </a:cubicBezTo>
                  <a:cubicBezTo>
                    <a:pt x="1657" y="8707"/>
                    <a:pt x="1214" y="9044"/>
                    <a:pt x="787" y="9410"/>
                  </a:cubicBezTo>
                  <a:lnTo>
                    <a:pt x="787" y="9410"/>
                  </a:lnTo>
                  <a:cubicBezTo>
                    <a:pt x="904" y="8790"/>
                    <a:pt x="2062" y="4814"/>
                    <a:pt x="2150" y="4375"/>
                  </a:cubicBezTo>
                  <a:cubicBezTo>
                    <a:pt x="2207" y="4147"/>
                    <a:pt x="2226" y="3557"/>
                    <a:pt x="2435" y="3386"/>
                  </a:cubicBezTo>
                  <a:cubicBezTo>
                    <a:pt x="2587" y="3272"/>
                    <a:pt x="3386" y="3310"/>
                    <a:pt x="3538" y="3291"/>
                  </a:cubicBezTo>
                  <a:cubicBezTo>
                    <a:pt x="4337" y="3139"/>
                    <a:pt x="5098" y="2873"/>
                    <a:pt x="5878" y="2663"/>
                  </a:cubicBezTo>
                  <a:cubicBezTo>
                    <a:pt x="9834" y="1560"/>
                    <a:pt x="13924" y="1123"/>
                    <a:pt x="18013" y="723"/>
                  </a:cubicBezTo>
                  <a:cubicBezTo>
                    <a:pt x="19858" y="533"/>
                    <a:pt x="21722" y="495"/>
                    <a:pt x="23567" y="305"/>
                  </a:cubicBezTo>
                  <a:lnTo>
                    <a:pt x="24233" y="210"/>
                  </a:lnTo>
                  <a:close/>
                  <a:moveTo>
                    <a:pt x="24709" y="0"/>
                  </a:moveTo>
                  <a:cubicBezTo>
                    <a:pt x="23396" y="77"/>
                    <a:pt x="22103" y="343"/>
                    <a:pt x="20771" y="419"/>
                  </a:cubicBezTo>
                  <a:cubicBezTo>
                    <a:pt x="19497" y="457"/>
                    <a:pt x="18242" y="552"/>
                    <a:pt x="16967" y="704"/>
                  </a:cubicBezTo>
                  <a:cubicBezTo>
                    <a:pt x="14247" y="952"/>
                    <a:pt x="11565" y="1275"/>
                    <a:pt x="8902" y="1807"/>
                  </a:cubicBezTo>
                  <a:cubicBezTo>
                    <a:pt x="7552" y="2093"/>
                    <a:pt x="6239" y="2454"/>
                    <a:pt x="4908" y="2835"/>
                  </a:cubicBezTo>
                  <a:cubicBezTo>
                    <a:pt x="4090" y="3082"/>
                    <a:pt x="3367" y="3139"/>
                    <a:pt x="2530" y="3272"/>
                  </a:cubicBezTo>
                  <a:cubicBezTo>
                    <a:pt x="2505" y="3275"/>
                    <a:pt x="2481" y="3276"/>
                    <a:pt x="2459" y="3276"/>
                  </a:cubicBezTo>
                  <a:cubicBezTo>
                    <a:pt x="2413" y="3276"/>
                    <a:pt x="2373" y="3272"/>
                    <a:pt x="2333" y="3272"/>
                  </a:cubicBezTo>
                  <a:cubicBezTo>
                    <a:pt x="2274" y="3272"/>
                    <a:pt x="2216" y="3282"/>
                    <a:pt x="2150" y="3329"/>
                  </a:cubicBezTo>
                  <a:cubicBezTo>
                    <a:pt x="1903" y="3481"/>
                    <a:pt x="1903" y="3976"/>
                    <a:pt x="1865" y="4185"/>
                  </a:cubicBezTo>
                  <a:cubicBezTo>
                    <a:pt x="1712" y="4756"/>
                    <a:pt x="1598" y="5364"/>
                    <a:pt x="1465" y="5916"/>
                  </a:cubicBezTo>
                  <a:cubicBezTo>
                    <a:pt x="1142" y="7133"/>
                    <a:pt x="457" y="8408"/>
                    <a:pt x="381" y="9625"/>
                  </a:cubicBezTo>
                  <a:cubicBezTo>
                    <a:pt x="381" y="9682"/>
                    <a:pt x="419" y="9682"/>
                    <a:pt x="457" y="9701"/>
                  </a:cubicBezTo>
                  <a:cubicBezTo>
                    <a:pt x="458" y="9701"/>
                    <a:pt x="459" y="9701"/>
                    <a:pt x="461" y="9701"/>
                  </a:cubicBezTo>
                  <a:lnTo>
                    <a:pt x="461" y="9701"/>
                  </a:lnTo>
                  <a:cubicBezTo>
                    <a:pt x="330" y="9823"/>
                    <a:pt x="202" y="9949"/>
                    <a:pt x="77" y="10081"/>
                  </a:cubicBezTo>
                  <a:cubicBezTo>
                    <a:pt x="1" y="10158"/>
                    <a:pt x="58" y="10196"/>
                    <a:pt x="153" y="10196"/>
                  </a:cubicBezTo>
                  <a:lnTo>
                    <a:pt x="229" y="10196"/>
                  </a:lnTo>
                  <a:cubicBezTo>
                    <a:pt x="343" y="10196"/>
                    <a:pt x="552" y="10043"/>
                    <a:pt x="343" y="10043"/>
                  </a:cubicBezTo>
                  <a:cubicBezTo>
                    <a:pt x="666" y="10043"/>
                    <a:pt x="1180" y="9321"/>
                    <a:pt x="1389" y="9130"/>
                  </a:cubicBezTo>
                  <a:cubicBezTo>
                    <a:pt x="1750" y="8807"/>
                    <a:pt x="2169" y="8560"/>
                    <a:pt x="2530" y="8236"/>
                  </a:cubicBezTo>
                  <a:cubicBezTo>
                    <a:pt x="3519" y="7342"/>
                    <a:pt x="4623" y="7190"/>
                    <a:pt x="5859" y="6791"/>
                  </a:cubicBezTo>
                  <a:cubicBezTo>
                    <a:pt x="7932" y="6087"/>
                    <a:pt x="10044" y="5516"/>
                    <a:pt x="12079" y="4794"/>
                  </a:cubicBezTo>
                  <a:cubicBezTo>
                    <a:pt x="14418" y="3957"/>
                    <a:pt x="16777" y="3234"/>
                    <a:pt x="19116" y="2473"/>
                  </a:cubicBezTo>
                  <a:cubicBezTo>
                    <a:pt x="20163" y="2112"/>
                    <a:pt x="21209" y="1674"/>
                    <a:pt x="22255" y="1332"/>
                  </a:cubicBezTo>
                  <a:cubicBezTo>
                    <a:pt x="23168" y="1028"/>
                    <a:pt x="24024" y="685"/>
                    <a:pt x="24785" y="153"/>
                  </a:cubicBezTo>
                  <a:cubicBezTo>
                    <a:pt x="24899" y="77"/>
                    <a:pt x="24804" y="0"/>
                    <a:pt x="247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78;p114">
              <a:extLst>
                <a:ext uri="{FF2B5EF4-FFF2-40B4-BE49-F238E27FC236}">
                  <a16:creationId xmlns:a16="http://schemas.microsoft.com/office/drawing/2014/main" id="{610096A2-4FB1-49EE-BCC7-B3B16BE1524F}"/>
                </a:ext>
              </a:extLst>
            </p:cNvPr>
            <p:cNvSpPr/>
            <p:nvPr/>
          </p:nvSpPr>
          <p:spPr>
            <a:xfrm>
              <a:off x="3464100" y="876775"/>
              <a:ext cx="531250" cy="322900"/>
            </a:xfrm>
            <a:custGeom>
              <a:avLst/>
              <a:gdLst/>
              <a:ahLst/>
              <a:cxnLst/>
              <a:rect l="l" t="t" r="r" b="b"/>
              <a:pathLst>
                <a:path w="21250" h="12916" extrusionOk="0">
                  <a:moveTo>
                    <a:pt x="21047" y="1"/>
                  </a:moveTo>
                  <a:cubicBezTo>
                    <a:pt x="21019" y="1"/>
                    <a:pt x="20989" y="5"/>
                    <a:pt x="20959" y="17"/>
                  </a:cubicBezTo>
                  <a:cubicBezTo>
                    <a:pt x="20674" y="112"/>
                    <a:pt x="20522" y="340"/>
                    <a:pt x="20294" y="530"/>
                  </a:cubicBezTo>
                  <a:cubicBezTo>
                    <a:pt x="19856" y="987"/>
                    <a:pt x="19343" y="1367"/>
                    <a:pt x="18867" y="1766"/>
                  </a:cubicBezTo>
                  <a:cubicBezTo>
                    <a:pt x="17992" y="2508"/>
                    <a:pt x="17041" y="3155"/>
                    <a:pt x="16147" y="3859"/>
                  </a:cubicBezTo>
                  <a:cubicBezTo>
                    <a:pt x="13998" y="5533"/>
                    <a:pt x="11886" y="7206"/>
                    <a:pt x="9585" y="8671"/>
                  </a:cubicBezTo>
                  <a:cubicBezTo>
                    <a:pt x="7512" y="9964"/>
                    <a:pt x="5305" y="10896"/>
                    <a:pt x="3365" y="12399"/>
                  </a:cubicBezTo>
                  <a:cubicBezTo>
                    <a:pt x="3251" y="12496"/>
                    <a:pt x="3055" y="12704"/>
                    <a:pt x="2870" y="12704"/>
                  </a:cubicBezTo>
                  <a:cubicBezTo>
                    <a:pt x="2838" y="12704"/>
                    <a:pt x="2806" y="12698"/>
                    <a:pt x="2775" y="12684"/>
                  </a:cubicBezTo>
                  <a:cubicBezTo>
                    <a:pt x="2585" y="12608"/>
                    <a:pt x="2376" y="11943"/>
                    <a:pt x="2281" y="11714"/>
                  </a:cubicBezTo>
                  <a:cubicBezTo>
                    <a:pt x="2034" y="11163"/>
                    <a:pt x="1824" y="10592"/>
                    <a:pt x="1634" y="10021"/>
                  </a:cubicBezTo>
                  <a:cubicBezTo>
                    <a:pt x="1292" y="9051"/>
                    <a:pt x="1044" y="7929"/>
                    <a:pt x="379" y="7111"/>
                  </a:cubicBezTo>
                  <a:cubicBezTo>
                    <a:pt x="360" y="7092"/>
                    <a:pt x="324" y="7084"/>
                    <a:pt x="284" y="7084"/>
                  </a:cubicBezTo>
                  <a:cubicBezTo>
                    <a:pt x="203" y="7084"/>
                    <a:pt x="106" y="7118"/>
                    <a:pt x="93" y="7168"/>
                  </a:cubicBezTo>
                  <a:cubicBezTo>
                    <a:pt x="55" y="7187"/>
                    <a:pt x="55" y="7206"/>
                    <a:pt x="36" y="7244"/>
                  </a:cubicBezTo>
                  <a:cubicBezTo>
                    <a:pt x="0" y="7299"/>
                    <a:pt x="55" y="7323"/>
                    <a:pt x="126" y="7323"/>
                  </a:cubicBezTo>
                  <a:cubicBezTo>
                    <a:pt x="144" y="7323"/>
                    <a:pt x="162" y="7322"/>
                    <a:pt x="181" y="7319"/>
                  </a:cubicBezTo>
                  <a:lnTo>
                    <a:pt x="181" y="7319"/>
                  </a:lnTo>
                  <a:cubicBezTo>
                    <a:pt x="931" y="8325"/>
                    <a:pt x="1194" y="9779"/>
                    <a:pt x="1634" y="10915"/>
                  </a:cubicBezTo>
                  <a:cubicBezTo>
                    <a:pt x="1805" y="11372"/>
                    <a:pt x="2148" y="12875"/>
                    <a:pt x="2794" y="12913"/>
                  </a:cubicBezTo>
                  <a:cubicBezTo>
                    <a:pt x="2812" y="12914"/>
                    <a:pt x="2831" y="12915"/>
                    <a:pt x="2849" y="12915"/>
                  </a:cubicBezTo>
                  <a:cubicBezTo>
                    <a:pt x="3391" y="12915"/>
                    <a:pt x="4044" y="12123"/>
                    <a:pt x="4430" y="11828"/>
                  </a:cubicBezTo>
                  <a:cubicBezTo>
                    <a:pt x="5667" y="10915"/>
                    <a:pt x="7055" y="10326"/>
                    <a:pt x="8387" y="9565"/>
                  </a:cubicBezTo>
                  <a:cubicBezTo>
                    <a:pt x="10688" y="8253"/>
                    <a:pt x="12856" y="6674"/>
                    <a:pt x="14949" y="5019"/>
                  </a:cubicBezTo>
                  <a:cubicBezTo>
                    <a:pt x="16014" y="4201"/>
                    <a:pt x="17079" y="3383"/>
                    <a:pt x="18182" y="2584"/>
                  </a:cubicBezTo>
                  <a:cubicBezTo>
                    <a:pt x="18715" y="2204"/>
                    <a:pt x="19209" y="1766"/>
                    <a:pt x="19685" y="1348"/>
                  </a:cubicBezTo>
                  <a:cubicBezTo>
                    <a:pt x="20065" y="1006"/>
                    <a:pt x="20636" y="264"/>
                    <a:pt x="21111" y="112"/>
                  </a:cubicBezTo>
                  <a:cubicBezTo>
                    <a:pt x="21249" y="81"/>
                    <a:pt x="21165" y="1"/>
                    <a:pt x="210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79;p114">
              <a:extLst>
                <a:ext uri="{FF2B5EF4-FFF2-40B4-BE49-F238E27FC236}">
                  <a16:creationId xmlns:a16="http://schemas.microsoft.com/office/drawing/2014/main" id="{BB5D43CE-C8BF-4D58-912D-7DC4BC1EFDAB}"/>
                </a:ext>
              </a:extLst>
            </p:cNvPr>
            <p:cNvSpPr/>
            <p:nvPr/>
          </p:nvSpPr>
          <p:spPr>
            <a:xfrm>
              <a:off x="3379675" y="1089375"/>
              <a:ext cx="109800" cy="41975"/>
            </a:xfrm>
            <a:custGeom>
              <a:avLst/>
              <a:gdLst/>
              <a:ahLst/>
              <a:cxnLst/>
              <a:rect l="l" t="t" r="r" b="b"/>
              <a:pathLst>
                <a:path w="4392" h="1679" extrusionOk="0">
                  <a:moveTo>
                    <a:pt x="4160" y="0"/>
                  </a:moveTo>
                  <a:cubicBezTo>
                    <a:pt x="4122" y="0"/>
                    <a:pt x="4085" y="5"/>
                    <a:pt x="4060" y="15"/>
                  </a:cubicBezTo>
                  <a:cubicBezTo>
                    <a:pt x="2843" y="700"/>
                    <a:pt x="1397" y="909"/>
                    <a:pt x="142" y="1536"/>
                  </a:cubicBezTo>
                  <a:cubicBezTo>
                    <a:pt x="0" y="1607"/>
                    <a:pt x="59" y="1678"/>
                    <a:pt x="153" y="1678"/>
                  </a:cubicBezTo>
                  <a:cubicBezTo>
                    <a:pt x="186" y="1678"/>
                    <a:pt x="222" y="1670"/>
                    <a:pt x="256" y="1651"/>
                  </a:cubicBezTo>
                  <a:cubicBezTo>
                    <a:pt x="1549" y="1042"/>
                    <a:pt x="3014" y="833"/>
                    <a:pt x="4250" y="110"/>
                  </a:cubicBezTo>
                  <a:cubicBezTo>
                    <a:pt x="4391" y="39"/>
                    <a:pt x="4271" y="0"/>
                    <a:pt x="41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80;p114">
              <a:extLst>
                <a:ext uri="{FF2B5EF4-FFF2-40B4-BE49-F238E27FC236}">
                  <a16:creationId xmlns:a16="http://schemas.microsoft.com/office/drawing/2014/main" id="{CF394C74-88EA-440E-9ABB-4BA2051DFCC6}"/>
                </a:ext>
              </a:extLst>
            </p:cNvPr>
            <p:cNvSpPr/>
            <p:nvPr/>
          </p:nvSpPr>
          <p:spPr>
            <a:xfrm>
              <a:off x="3281450" y="846325"/>
              <a:ext cx="715400" cy="111750"/>
            </a:xfrm>
            <a:custGeom>
              <a:avLst/>
              <a:gdLst/>
              <a:ahLst/>
              <a:cxnLst/>
              <a:rect l="l" t="t" r="r" b="b"/>
              <a:pathLst>
                <a:path w="28616" h="4470" extrusionOk="0">
                  <a:moveTo>
                    <a:pt x="3436" y="0"/>
                  </a:moveTo>
                  <a:cubicBezTo>
                    <a:pt x="3048" y="0"/>
                    <a:pt x="2662" y="14"/>
                    <a:pt x="2283" y="55"/>
                  </a:cubicBezTo>
                  <a:cubicBezTo>
                    <a:pt x="1617" y="150"/>
                    <a:pt x="761" y="207"/>
                    <a:pt x="153" y="512"/>
                  </a:cubicBezTo>
                  <a:cubicBezTo>
                    <a:pt x="95" y="531"/>
                    <a:pt x="0" y="607"/>
                    <a:pt x="76" y="664"/>
                  </a:cubicBezTo>
                  <a:cubicBezTo>
                    <a:pt x="1332" y="1387"/>
                    <a:pt x="2435" y="2281"/>
                    <a:pt x="3614" y="3137"/>
                  </a:cubicBezTo>
                  <a:cubicBezTo>
                    <a:pt x="4014" y="3441"/>
                    <a:pt x="4451" y="3650"/>
                    <a:pt x="4908" y="3916"/>
                  </a:cubicBezTo>
                  <a:cubicBezTo>
                    <a:pt x="5250" y="4107"/>
                    <a:pt x="5497" y="4373"/>
                    <a:pt x="5897" y="4468"/>
                  </a:cubicBezTo>
                  <a:cubicBezTo>
                    <a:pt x="5902" y="4469"/>
                    <a:pt x="5909" y="4470"/>
                    <a:pt x="5915" y="4470"/>
                  </a:cubicBezTo>
                  <a:cubicBezTo>
                    <a:pt x="6022" y="4470"/>
                    <a:pt x="6248" y="4333"/>
                    <a:pt x="6087" y="4297"/>
                  </a:cubicBezTo>
                  <a:cubicBezTo>
                    <a:pt x="5611" y="4183"/>
                    <a:pt x="4832" y="3631"/>
                    <a:pt x="4432" y="3365"/>
                  </a:cubicBezTo>
                  <a:cubicBezTo>
                    <a:pt x="3785" y="2965"/>
                    <a:pt x="3215" y="2452"/>
                    <a:pt x="2644" y="1976"/>
                  </a:cubicBezTo>
                  <a:cubicBezTo>
                    <a:pt x="2188" y="1634"/>
                    <a:pt x="1712" y="1330"/>
                    <a:pt x="1237" y="1006"/>
                  </a:cubicBezTo>
                  <a:cubicBezTo>
                    <a:pt x="970" y="854"/>
                    <a:pt x="457" y="721"/>
                    <a:pt x="818" y="493"/>
                  </a:cubicBezTo>
                  <a:cubicBezTo>
                    <a:pt x="913" y="417"/>
                    <a:pt x="1161" y="436"/>
                    <a:pt x="1294" y="417"/>
                  </a:cubicBezTo>
                  <a:cubicBezTo>
                    <a:pt x="2321" y="234"/>
                    <a:pt x="3368" y="169"/>
                    <a:pt x="4423" y="169"/>
                  </a:cubicBezTo>
                  <a:cubicBezTo>
                    <a:pt x="6336" y="169"/>
                    <a:pt x="8276" y="382"/>
                    <a:pt x="10176" y="493"/>
                  </a:cubicBezTo>
                  <a:cubicBezTo>
                    <a:pt x="13125" y="626"/>
                    <a:pt x="16054" y="873"/>
                    <a:pt x="19002" y="1006"/>
                  </a:cubicBezTo>
                  <a:cubicBezTo>
                    <a:pt x="20543" y="1101"/>
                    <a:pt x="22122" y="1139"/>
                    <a:pt x="23662" y="1196"/>
                  </a:cubicBezTo>
                  <a:cubicBezTo>
                    <a:pt x="23841" y="1205"/>
                    <a:pt x="24022" y="1209"/>
                    <a:pt x="24203" y="1209"/>
                  </a:cubicBezTo>
                  <a:cubicBezTo>
                    <a:pt x="25049" y="1209"/>
                    <a:pt x="25916" y="1129"/>
                    <a:pt x="26770" y="1129"/>
                  </a:cubicBezTo>
                  <a:cubicBezTo>
                    <a:pt x="27289" y="1129"/>
                    <a:pt x="27802" y="1158"/>
                    <a:pt x="28303" y="1254"/>
                  </a:cubicBezTo>
                  <a:cubicBezTo>
                    <a:pt x="28307" y="1255"/>
                    <a:pt x="28312" y="1255"/>
                    <a:pt x="28317" y="1255"/>
                  </a:cubicBezTo>
                  <a:cubicBezTo>
                    <a:pt x="28394" y="1255"/>
                    <a:pt x="28615" y="1136"/>
                    <a:pt x="28456" y="1082"/>
                  </a:cubicBezTo>
                  <a:cubicBezTo>
                    <a:pt x="28035" y="1007"/>
                    <a:pt x="27605" y="983"/>
                    <a:pt x="27172" y="983"/>
                  </a:cubicBezTo>
                  <a:cubicBezTo>
                    <a:pt x="26509" y="983"/>
                    <a:pt x="25840" y="1040"/>
                    <a:pt x="25184" y="1063"/>
                  </a:cubicBezTo>
                  <a:cubicBezTo>
                    <a:pt x="25067" y="1065"/>
                    <a:pt x="24949" y="1066"/>
                    <a:pt x="24832" y="1066"/>
                  </a:cubicBezTo>
                  <a:cubicBezTo>
                    <a:pt x="23637" y="1066"/>
                    <a:pt x="22444" y="984"/>
                    <a:pt x="21266" y="949"/>
                  </a:cubicBezTo>
                  <a:cubicBezTo>
                    <a:pt x="18603" y="854"/>
                    <a:pt x="15940" y="702"/>
                    <a:pt x="13277" y="512"/>
                  </a:cubicBezTo>
                  <a:cubicBezTo>
                    <a:pt x="10671" y="341"/>
                    <a:pt x="8065" y="131"/>
                    <a:pt x="5478" y="55"/>
                  </a:cubicBezTo>
                  <a:cubicBezTo>
                    <a:pt x="4811" y="43"/>
                    <a:pt x="4121" y="0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3972;p114">
            <a:extLst>
              <a:ext uri="{FF2B5EF4-FFF2-40B4-BE49-F238E27FC236}">
                <a16:creationId xmlns:a16="http://schemas.microsoft.com/office/drawing/2014/main" id="{5B0A4EE2-9A9B-4374-B9DB-2042C2BC5FE9}"/>
              </a:ext>
            </a:extLst>
          </p:cNvPr>
          <p:cNvSpPr txBox="1">
            <a:spLocks/>
          </p:cNvSpPr>
          <p:nvPr/>
        </p:nvSpPr>
        <p:spPr>
          <a:xfrm>
            <a:off x="534568" y="3835329"/>
            <a:ext cx="1829105" cy="4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Prof Imane Fouad</a:t>
            </a:r>
            <a:endParaRPr lang="fr-FR" dirty="0"/>
          </a:p>
        </p:txBody>
      </p:sp>
      <p:sp>
        <p:nvSpPr>
          <p:cNvPr id="113" name="Google Shape;3970;p114">
            <a:extLst>
              <a:ext uri="{FF2B5EF4-FFF2-40B4-BE49-F238E27FC236}">
                <a16:creationId xmlns:a16="http://schemas.microsoft.com/office/drawing/2014/main" id="{A634C737-DF86-4D39-AA85-A927E65157C2}"/>
              </a:ext>
            </a:extLst>
          </p:cNvPr>
          <p:cNvSpPr txBox="1">
            <a:spLocks/>
          </p:cNvSpPr>
          <p:nvPr/>
        </p:nvSpPr>
        <p:spPr>
          <a:xfrm flipH="1">
            <a:off x="720075" y="4256147"/>
            <a:ext cx="2384478" cy="705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imane.fouad@um6p.ma</a:t>
            </a:r>
            <a:endParaRPr lang="en-US" sz="2000" b="1" dirty="0">
              <a:latin typeface="Gaegu"/>
              <a:ea typeface="Gaegu"/>
              <a:sym typeface="Gaegu"/>
            </a:endParaRPr>
          </a:p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</a:rPr>
              <a:t>    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114" name="Google Shape;3972;p114">
            <a:extLst>
              <a:ext uri="{FF2B5EF4-FFF2-40B4-BE49-F238E27FC236}">
                <a16:creationId xmlns:a16="http://schemas.microsoft.com/office/drawing/2014/main" id="{541AD164-241E-44C3-9839-4B35C0DCF456}"/>
              </a:ext>
            </a:extLst>
          </p:cNvPr>
          <p:cNvSpPr txBox="1">
            <a:spLocks/>
          </p:cNvSpPr>
          <p:nvPr/>
        </p:nvSpPr>
        <p:spPr>
          <a:xfrm>
            <a:off x="6780327" y="3671491"/>
            <a:ext cx="2006903" cy="47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Prof </a:t>
            </a:r>
            <a:r>
              <a:rPr lang="fr-FR" dirty="0"/>
              <a:t>Yahya </a:t>
            </a:r>
            <a:r>
              <a:rPr lang="fr-FR" dirty="0" err="1"/>
              <a:t>Benkaouz</a:t>
            </a:r>
            <a:endParaRPr lang="fr-FR" dirty="0"/>
          </a:p>
          <a:p>
            <a:endParaRPr lang="fr-FR" dirty="0"/>
          </a:p>
        </p:txBody>
      </p:sp>
      <p:sp>
        <p:nvSpPr>
          <p:cNvPr id="117" name="Google Shape;3784;p109">
            <a:extLst>
              <a:ext uri="{FF2B5EF4-FFF2-40B4-BE49-F238E27FC236}">
                <a16:creationId xmlns:a16="http://schemas.microsoft.com/office/drawing/2014/main" id="{83B490FB-E068-4792-ACC2-369519C57833}"/>
              </a:ext>
            </a:extLst>
          </p:cNvPr>
          <p:cNvSpPr/>
          <p:nvPr/>
        </p:nvSpPr>
        <p:spPr>
          <a:xfrm flipH="1" flipV="1">
            <a:off x="5480370" y="3684067"/>
            <a:ext cx="953815" cy="336248"/>
          </a:xfrm>
          <a:custGeom>
            <a:avLst/>
            <a:gdLst/>
            <a:ahLst/>
            <a:cxnLst/>
            <a:rect l="l" t="t" r="r" b="b"/>
            <a:pathLst>
              <a:path w="27885" h="6833" extrusionOk="0">
                <a:moveTo>
                  <a:pt x="27885" y="3864"/>
                </a:moveTo>
                <a:cubicBezTo>
                  <a:pt x="23562" y="776"/>
                  <a:pt x="17201" y="-1103"/>
                  <a:pt x="12242" y="804"/>
                </a:cubicBezTo>
                <a:cubicBezTo>
                  <a:pt x="8030" y="2424"/>
                  <a:pt x="4281" y="8012"/>
                  <a:pt x="0" y="658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18" name="Google Shape;4026;p114">
            <a:extLst>
              <a:ext uri="{FF2B5EF4-FFF2-40B4-BE49-F238E27FC236}">
                <a16:creationId xmlns:a16="http://schemas.microsoft.com/office/drawing/2014/main" id="{654F218F-E0EC-4F25-A581-BE421CE4CFEF}"/>
              </a:ext>
            </a:extLst>
          </p:cNvPr>
          <p:cNvGrpSpPr/>
          <p:nvPr/>
        </p:nvGrpSpPr>
        <p:grpSpPr>
          <a:xfrm rot="9252061" flipH="1">
            <a:off x="6404989" y="3551716"/>
            <a:ext cx="269931" cy="226832"/>
            <a:chOff x="3281450" y="846325"/>
            <a:chExt cx="718525" cy="353350"/>
          </a:xfrm>
        </p:grpSpPr>
        <p:sp>
          <p:nvSpPr>
            <p:cNvPr id="119" name="Google Shape;4027;p114">
              <a:extLst>
                <a:ext uri="{FF2B5EF4-FFF2-40B4-BE49-F238E27FC236}">
                  <a16:creationId xmlns:a16="http://schemas.microsoft.com/office/drawing/2014/main" id="{144CFE16-CCC9-4CB0-8599-F3FD0FA7342C}"/>
                </a:ext>
              </a:extLst>
            </p:cNvPr>
            <p:cNvSpPr/>
            <p:nvPr/>
          </p:nvSpPr>
          <p:spPr>
            <a:xfrm>
              <a:off x="3377500" y="876225"/>
              <a:ext cx="622475" cy="254900"/>
            </a:xfrm>
            <a:custGeom>
              <a:avLst/>
              <a:gdLst/>
              <a:ahLst/>
              <a:cxnLst/>
              <a:rect l="l" t="t" r="r" b="b"/>
              <a:pathLst>
                <a:path w="24899" h="10196" extrusionOk="0">
                  <a:moveTo>
                    <a:pt x="24233" y="210"/>
                  </a:moveTo>
                  <a:cubicBezTo>
                    <a:pt x="24245" y="219"/>
                    <a:pt x="24256" y="226"/>
                    <a:pt x="24266" y="231"/>
                  </a:cubicBezTo>
                  <a:lnTo>
                    <a:pt x="24266" y="231"/>
                  </a:lnTo>
                  <a:cubicBezTo>
                    <a:pt x="24256" y="246"/>
                    <a:pt x="24245" y="264"/>
                    <a:pt x="24233" y="286"/>
                  </a:cubicBezTo>
                  <a:cubicBezTo>
                    <a:pt x="24119" y="552"/>
                    <a:pt x="23187" y="818"/>
                    <a:pt x="22902" y="932"/>
                  </a:cubicBezTo>
                  <a:cubicBezTo>
                    <a:pt x="22103" y="1237"/>
                    <a:pt x="21247" y="1446"/>
                    <a:pt x="20429" y="1788"/>
                  </a:cubicBezTo>
                  <a:cubicBezTo>
                    <a:pt x="18546" y="2530"/>
                    <a:pt x="16606" y="3025"/>
                    <a:pt x="14685" y="3671"/>
                  </a:cubicBezTo>
                  <a:cubicBezTo>
                    <a:pt x="12935" y="4261"/>
                    <a:pt x="11185" y="4851"/>
                    <a:pt x="9454" y="5440"/>
                  </a:cubicBezTo>
                  <a:cubicBezTo>
                    <a:pt x="8446" y="5802"/>
                    <a:pt x="7419" y="6068"/>
                    <a:pt x="6430" y="6391"/>
                  </a:cubicBezTo>
                  <a:cubicBezTo>
                    <a:pt x="5574" y="6696"/>
                    <a:pt x="4642" y="6848"/>
                    <a:pt x="3805" y="7190"/>
                  </a:cubicBezTo>
                  <a:cubicBezTo>
                    <a:pt x="3101" y="7476"/>
                    <a:pt x="2702" y="7856"/>
                    <a:pt x="2093" y="8332"/>
                  </a:cubicBezTo>
                  <a:cubicBezTo>
                    <a:pt x="1657" y="8707"/>
                    <a:pt x="1214" y="9044"/>
                    <a:pt x="787" y="9410"/>
                  </a:cubicBezTo>
                  <a:lnTo>
                    <a:pt x="787" y="9410"/>
                  </a:lnTo>
                  <a:cubicBezTo>
                    <a:pt x="904" y="8790"/>
                    <a:pt x="2062" y="4814"/>
                    <a:pt x="2150" y="4375"/>
                  </a:cubicBezTo>
                  <a:cubicBezTo>
                    <a:pt x="2207" y="4147"/>
                    <a:pt x="2226" y="3557"/>
                    <a:pt x="2435" y="3386"/>
                  </a:cubicBezTo>
                  <a:cubicBezTo>
                    <a:pt x="2587" y="3272"/>
                    <a:pt x="3386" y="3310"/>
                    <a:pt x="3538" y="3291"/>
                  </a:cubicBezTo>
                  <a:cubicBezTo>
                    <a:pt x="4337" y="3139"/>
                    <a:pt x="5098" y="2873"/>
                    <a:pt x="5878" y="2663"/>
                  </a:cubicBezTo>
                  <a:cubicBezTo>
                    <a:pt x="9834" y="1560"/>
                    <a:pt x="13924" y="1123"/>
                    <a:pt x="18013" y="723"/>
                  </a:cubicBezTo>
                  <a:cubicBezTo>
                    <a:pt x="19858" y="533"/>
                    <a:pt x="21722" y="495"/>
                    <a:pt x="23567" y="305"/>
                  </a:cubicBezTo>
                  <a:lnTo>
                    <a:pt x="24233" y="210"/>
                  </a:lnTo>
                  <a:close/>
                  <a:moveTo>
                    <a:pt x="24709" y="0"/>
                  </a:moveTo>
                  <a:cubicBezTo>
                    <a:pt x="23396" y="77"/>
                    <a:pt x="22103" y="343"/>
                    <a:pt x="20771" y="419"/>
                  </a:cubicBezTo>
                  <a:cubicBezTo>
                    <a:pt x="19497" y="457"/>
                    <a:pt x="18242" y="552"/>
                    <a:pt x="16967" y="704"/>
                  </a:cubicBezTo>
                  <a:cubicBezTo>
                    <a:pt x="14247" y="952"/>
                    <a:pt x="11565" y="1275"/>
                    <a:pt x="8902" y="1807"/>
                  </a:cubicBezTo>
                  <a:cubicBezTo>
                    <a:pt x="7552" y="2093"/>
                    <a:pt x="6239" y="2454"/>
                    <a:pt x="4908" y="2835"/>
                  </a:cubicBezTo>
                  <a:cubicBezTo>
                    <a:pt x="4090" y="3082"/>
                    <a:pt x="3367" y="3139"/>
                    <a:pt x="2530" y="3272"/>
                  </a:cubicBezTo>
                  <a:cubicBezTo>
                    <a:pt x="2505" y="3275"/>
                    <a:pt x="2481" y="3276"/>
                    <a:pt x="2459" y="3276"/>
                  </a:cubicBezTo>
                  <a:cubicBezTo>
                    <a:pt x="2413" y="3276"/>
                    <a:pt x="2373" y="3272"/>
                    <a:pt x="2333" y="3272"/>
                  </a:cubicBezTo>
                  <a:cubicBezTo>
                    <a:pt x="2274" y="3272"/>
                    <a:pt x="2216" y="3282"/>
                    <a:pt x="2150" y="3329"/>
                  </a:cubicBezTo>
                  <a:cubicBezTo>
                    <a:pt x="1903" y="3481"/>
                    <a:pt x="1903" y="3976"/>
                    <a:pt x="1865" y="4185"/>
                  </a:cubicBezTo>
                  <a:cubicBezTo>
                    <a:pt x="1712" y="4756"/>
                    <a:pt x="1598" y="5364"/>
                    <a:pt x="1465" y="5916"/>
                  </a:cubicBezTo>
                  <a:cubicBezTo>
                    <a:pt x="1142" y="7133"/>
                    <a:pt x="457" y="8408"/>
                    <a:pt x="381" y="9625"/>
                  </a:cubicBezTo>
                  <a:cubicBezTo>
                    <a:pt x="381" y="9682"/>
                    <a:pt x="419" y="9682"/>
                    <a:pt x="457" y="9701"/>
                  </a:cubicBezTo>
                  <a:cubicBezTo>
                    <a:pt x="458" y="9701"/>
                    <a:pt x="459" y="9701"/>
                    <a:pt x="461" y="9701"/>
                  </a:cubicBezTo>
                  <a:lnTo>
                    <a:pt x="461" y="9701"/>
                  </a:lnTo>
                  <a:cubicBezTo>
                    <a:pt x="330" y="9823"/>
                    <a:pt x="202" y="9949"/>
                    <a:pt x="77" y="10081"/>
                  </a:cubicBezTo>
                  <a:cubicBezTo>
                    <a:pt x="1" y="10158"/>
                    <a:pt x="58" y="10196"/>
                    <a:pt x="153" y="10196"/>
                  </a:cubicBezTo>
                  <a:lnTo>
                    <a:pt x="229" y="10196"/>
                  </a:lnTo>
                  <a:cubicBezTo>
                    <a:pt x="343" y="10196"/>
                    <a:pt x="552" y="10043"/>
                    <a:pt x="343" y="10043"/>
                  </a:cubicBezTo>
                  <a:cubicBezTo>
                    <a:pt x="666" y="10043"/>
                    <a:pt x="1180" y="9321"/>
                    <a:pt x="1389" y="9130"/>
                  </a:cubicBezTo>
                  <a:cubicBezTo>
                    <a:pt x="1750" y="8807"/>
                    <a:pt x="2169" y="8560"/>
                    <a:pt x="2530" y="8236"/>
                  </a:cubicBezTo>
                  <a:cubicBezTo>
                    <a:pt x="3519" y="7342"/>
                    <a:pt x="4623" y="7190"/>
                    <a:pt x="5859" y="6791"/>
                  </a:cubicBezTo>
                  <a:cubicBezTo>
                    <a:pt x="7932" y="6087"/>
                    <a:pt x="10044" y="5516"/>
                    <a:pt x="12079" y="4794"/>
                  </a:cubicBezTo>
                  <a:cubicBezTo>
                    <a:pt x="14418" y="3957"/>
                    <a:pt x="16777" y="3234"/>
                    <a:pt x="19116" y="2473"/>
                  </a:cubicBezTo>
                  <a:cubicBezTo>
                    <a:pt x="20163" y="2112"/>
                    <a:pt x="21209" y="1674"/>
                    <a:pt x="22255" y="1332"/>
                  </a:cubicBezTo>
                  <a:cubicBezTo>
                    <a:pt x="23168" y="1028"/>
                    <a:pt x="24024" y="685"/>
                    <a:pt x="24785" y="153"/>
                  </a:cubicBezTo>
                  <a:cubicBezTo>
                    <a:pt x="24899" y="77"/>
                    <a:pt x="24804" y="0"/>
                    <a:pt x="247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4028;p114">
              <a:extLst>
                <a:ext uri="{FF2B5EF4-FFF2-40B4-BE49-F238E27FC236}">
                  <a16:creationId xmlns:a16="http://schemas.microsoft.com/office/drawing/2014/main" id="{C1547977-E19C-4BCF-B0BB-521345993EC4}"/>
                </a:ext>
              </a:extLst>
            </p:cNvPr>
            <p:cNvSpPr/>
            <p:nvPr/>
          </p:nvSpPr>
          <p:spPr>
            <a:xfrm>
              <a:off x="3464100" y="876775"/>
              <a:ext cx="531250" cy="322900"/>
            </a:xfrm>
            <a:custGeom>
              <a:avLst/>
              <a:gdLst/>
              <a:ahLst/>
              <a:cxnLst/>
              <a:rect l="l" t="t" r="r" b="b"/>
              <a:pathLst>
                <a:path w="21250" h="12916" extrusionOk="0">
                  <a:moveTo>
                    <a:pt x="21047" y="1"/>
                  </a:moveTo>
                  <a:cubicBezTo>
                    <a:pt x="21019" y="1"/>
                    <a:pt x="20989" y="5"/>
                    <a:pt x="20959" y="17"/>
                  </a:cubicBezTo>
                  <a:cubicBezTo>
                    <a:pt x="20674" y="112"/>
                    <a:pt x="20522" y="340"/>
                    <a:pt x="20294" y="530"/>
                  </a:cubicBezTo>
                  <a:cubicBezTo>
                    <a:pt x="19856" y="987"/>
                    <a:pt x="19343" y="1367"/>
                    <a:pt x="18867" y="1766"/>
                  </a:cubicBezTo>
                  <a:cubicBezTo>
                    <a:pt x="17992" y="2508"/>
                    <a:pt x="17041" y="3155"/>
                    <a:pt x="16147" y="3859"/>
                  </a:cubicBezTo>
                  <a:cubicBezTo>
                    <a:pt x="13998" y="5533"/>
                    <a:pt x="11886" y="7206"/>
                    <a:pt x="9585" y="8671"/>
                  </a:cubicBezTo>
                  <a:cubicBezTo>
                    <a:pt x="7512" y="9964"/>
                    <a:pt x="5305" y="10896"/>
                    <a:pt x="3365" y="12399"/>
                  </a:cubicBezTo>
                  <a:cubicBezTo>
                    <a:pt x="3251" y="12496"/>
                    <a:pt x="3055" y="12704"/>
                    <a:pt x="2870" y="12704"/>
                  </a:cubicBezTo>
                  <a:cubicBezTo>
                    <a:pt x="2838" y="12704"/>
                    <a:pt x="2806" y="12698"/>
                    <a:pt x="2775" y="12684"/>
                  </a:cubicBezTo>
                  <a:cubicBezTo>
                    <a:pt x="2585" y="12608"/>
                    <a:pt x="2376" y="11943"/>
                    <a:pt x="2281" y="11714"/>
                  </a:cubicBezTo>
                  <a:cubicBezTo>
                    <a:pt x="2034" y="11163"/>
                    <a:pt x="1824" y="10592"/>
                    <a:pt x="1634" y="10021"/>
                  </a:cubicBezTo>
                  <a:cubicBezTo>
                    <a:pt x="1292" y="9051"/>
                    <a:pt x="1044" y="7929"/>
                    <a:pt x="379" y="7111"/>
                  </a:cubicBezTo>
                  <a:cubicBezTo>
                    <a:pt x="360" y="7092"/>
                    <a:pt x="324" y="7084"/>
                    <a:pt x="284" y="7084"/>
                  </a:cubicBezTo>
                  <a:cubicBezTo>
                    <a:pt x="203" y="7084"/>
                    <a:pt x="106" y="7118"/>
                    <a:pt x="93" y="7168"/>
                  </a:cubicBezTo>
                  <a:cubicBezTo>
                    <a:pt x="55" y="7187"/>
                    <a:pt x="55" y="7206"/>
                    <a:pt x="36" y="7244"/>
                  </a:cubicBezTo>
                  <a:cubicBezTo>
                    <a:pt x="0" y="7299"/>
                    <a:pt x="55" y="7323"/>
                    <a:pt x="126" y="7323"/>
                  </a:cubicBezTo>
                  <a:cubicBezTo>
                    <a:pt x="144" y="7323"/>
                    <a:pt x="162" y="7322"/>
                    <a:pt x="181" y="7319"/>
                  </a:cubicBezTo>
                  <a:lnTo>
                    <a:pt x="181" y="7319"/>
                  </a:lnTo>
                  <a:cubicBezTo>
                    <a:pt x="931" y="8325"/>
                    <a:pt x="1194" y="9779"/>
                    <a:pt x="1634" y="10915"/>
                  </a:cubicBezTo>
                  <a:cubicBezTo>
                    <a:pt x="1805" y="11372"/>
                    <a:pt x="2148" y="12875"/>
                    <a:pt x="2794" y="12913"/>
                  </a:cubicBezTo>
                  <a:cubicBezTo>
                    <a:pt x="2812" y="12914"/>
                    <a:pt x="2831" y="12915"/>
                    <a:pt x="2849" y="12915"/>
                  </a:cubicBezTo>
                  <a:cubicBezTo>
                    <a:pt x="3391" y="12915"/>
                    <a:pt x="4044" y="12123"/>
                    <a:pt x="4430" y="11828"/>
                  </a:cubicBezTo>
                  <a:cubicBezTo>
                    <a:pt x="5667" y="10915"/>
                    <a:pt x="7055" y="10326"/>
                    <a:pt x="8387" y="9565"/>
                  </a:cubicBezTo>
                  <a:cubicBezTo>
                    <a:pt x="10688" y="8253"/>
                    <a:pt x="12856" y="6674"/>
                    <a:pt x="14949" y="5019"/>
                  </a:cubicBezTo>
                  <a:cubicBezTo>
                    <a:pt x="16014" y="4201"/>
                    <a:pt x="17079" y="3383"/>
                    <a:pt x="18182" y="2584"/>
                  </a:cubicBezTo>
                  <a:cubicBezTo>
                    <a:pt x="18715" y="2204"/>
                    <a:pt x="19209" y="1766"/>
                    <a:pt x="19685" y="1348"/>
                  </a:cubicBezTo>
                  <a:cubicBezTo>
                    <a:pt x="20065" y="1006"/>
                    <a:pt x="20636" y="264"/>
                    <a:pt x="21111" y="112"/>
                  </a:cubicBezTo>
                  <a:cubicBezTo>
                    <a:pt x="21249" y="81"/>
                    <a:pt x="21165" y="1"/>
                    <a:pt x="210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029;p114">
              <a:extLst>
                <a:ext uri="{FF2B5EF4-FFF2-40B4-BE49-F238E27FC236}">
                  <a16:creationId xmlns:a16="http://schemas.microsoft.com/office/drawing/2014/main" id="{B51CD83A-69BA-41BE-9C11-810DD3039CD8}"/>
                </a:ext>
              </a:extLst>
            </p:cNvPr>
            <p:cNvSpPr/>
            <p:nvPr/>
          </p:nvSpPr>
          <p:spPr>
            <a:xfrm>
              <a:off x="3379675" y="1089375"/>
              <a:ext cx="109800" cy="41975"/>
            </a:xfrm>
            <a:custGeom>
              <a:avLst/>
              <a:gdLst/>
              <a:ahLst/>
              <a:cxnLst/>
              <a:rect l="l" t="t" r="r" b="b"/>
              <a:pathLst>
                <a:path w="4392" h="1679" extrusionOk="0">
                  <a:moveTo>
                    <a:pt x="4160" y="0"/>
                  </a:moveTo>
                  <a:cubicBezTo>
                    <a:pt x="4122" y="0"/>
                    <a:pt x="4085" y="5"/>
                    <a:pt x="4060" y="15"/>
                  </a:cubicBezTo>
                  <a:cubicBezTo>
                    <a:pt x="2843" y="700"/>
                    <a:pt x="1397" y="909"/>
                    <a:pt x="142" y="1536"/>
                  </a:cubicBezTo>
                  <a:cubicBezTo>
                    <a:pt x="0" y="1607"/>
                    <a:pt x="59" y="1678"/>
                    <a:pt x="153" y="1678"/>
                  </a:cubicBezTo>
                  <a:cubicBezTo>
                    <a:pt x="186" y="1678"/>
                    <a:pt x="222" y="1670"/>
                    <a:pt x="256" y="1651"/>
                  </a:cubicBezTo>
                  <a:cubicBezTo>
                    <a:pt x="1549" y="1042"/>
                    <a:pt x="3014" y="833"/>
                    <a:pt x="4250" y="110"/>
                  </a:cubicBezTo>
                  <a:cubicBezTo>
                    <a:pt x="4391" y="39"/>
                    <a:pt x="4271" y="0"/>
                    <a:pt x="41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030;p114">
              <a:extLst>
                <a:ext uri="{FF2B5EF4-FFF2-40B4-BE49-F238E27FC236}">
                  <a16:creationId xmlns:a16="http://schemas.microsoft.com/office/drawing/2014/main" id="{9F8A2781-1F06-46FE-9977-E120F0BC7771}"/>
                </a:ext>
              </a:extLst>
            </p:cNvPr>
            <p:cNvSpPr/>
            <p:nvPr/>
          </p:nvSpPr>
          <p:spPr>
            <a:xfrm>
              <a:off x="3281450" y="846325"/>
              <a:ext cx="715400" cy="111750"/>
            </a:xfrm>
            <a:custGeom>
              <a:avLst/>
              <a:gdLst/>
              <a:ahLst/>
              <a:cxnLst/>
              <a:rect l="l" t="t" r="r" b="b"/>
              <a:pathLst>
                <a:path w="28616" h="4470" extrusionOk="0">
                  <a:moveTo>
                    <a:pt x="3436" y="0"/>
                  </a:moveTo>
                  <a:cubicBezTo>
                    <a:pt x="3048" y="0"/>
                    <a:pt x="2662" y="14"/>
                    <a:pt x="2283" y="55"/>
                  </a:cubicBezTo>
                  <a:cubicBezTo>
                    <a:pt x="1617" y="150"/>
                    <a:pt x="761" y="207"/>
                    <a:pt x="153" y="512"/>
                  </a:cubicBezTo>
                  <a:cubicBezTo>
                    <a:pt x="95" y="531"/>
                    <a:pt x="0" y="607"/>
                    <a:pt x="76" y="664"/>
                  </a:cubicBezTo>
                  <a:cubicBezTo>
                    <a:pt x="1332" y="1387"/>
                    <a:pt x="2435" y="2281"/>
                    <a:pt x="3614" y="3137"/>
                  </a:cubicBezTo>
                  <a:cubicBezTo>
                    <a:pt x="4014" y="3441"/>
                    <a:pt x="4451" y="3650"/>
                    <a:pt x="4908" y="3916"/>
                  </a:cubicBezTo>
                  <a:cubicBezTo>
                    <a:pt x="5250" y="4107"/>
                    <a:pt x="5497" y="4373"/>
                    <a:pt x="5897" y="4468"/>
                  </a:cubicBezTo>
                  <a:cubicBezTo>
                    <a:pt x="5902" y="4469"/>
                    <a:pt x="5909" y="4470"/>
                    <a:pt x="5915" y="4470"/>
                  </a:cubicBezTo>
                  <a:cubicBezTo>
                    <a:pt x="6022" y="4470"/>
                    <a:pt x="6248" y="4333"/>
                    <a:pt x="6087" y="4297"/>
                  </a:cubicBezTo>
                  <a:cubicBezTo>
                    <a:pt x="5611" y="4183"/>
                    <a:pt x="4832" y="3631"/>
                    <a:pt x="4432" y="3365"/>
                  </a:cubicBezTo>
                  <a:cubicBezTo>
                    <a:pt x="3785" y="2965"/>
                    <a:pt x="3215" y="2452"/>
                    <a:pt x="2644" y="1976"/>
                  </a:cubicBezTo>
                  <a:cubicBezTo>
                    <a:pt x="2188" y="1634"/>
                    <a:pt x="1712" y="1330"/>
                    <a:pt x="1237" y="1006"/>
                  </a:cubicBezTo>
                  <a:cubicBezTo>
                    <a:pt x="970" y="854"/>
                    <a:pt x="457" y="721"/>
                    <a:pt x="818" y="493"/>
                  </a:cubicBezTo>
                  <a:cubicBezTo>
                    <a:pt x="913" y="417"/>
                    <a:pt x="1161" y="436"/>
                    <a:pt x="1294" y="417"/>
                  </a:cubicBezTo>
                  <a:cubicBezTo>
                    <a:pt x="2321" y="234"/>
                    <a:pt x="3368" y="169"/>
                    <a:pt x="4423" y="169"/>
                  </a:cubicBezTo>
                  <a:cubicBezTo>
                    <a:pt x="6336" y="169"/>
                    <a:pt x="8276" y="382"/>
                    <a:pt x="10176" y="493"/>
                  </a:cubicBezTo>
                  <a:cubicBezTo>
                    <a:pt x="13125" y="626"/>
                    <a:pt x="16054" y="873"/>
                    <a:pt x="19002" y="1006"/>
                  </a:cubicBezTo>
                  <a:cubicBezTo>
                    <a:pt x="20543" y="1101"/>
                    <a:pt x="22122" y="1139"/>
                    <a:pt x="23662" y="1196"/>
                  </a:cubicBezTo>
                  <a:cubicBezTo>
                    <a:pt x="23841" y="1205"/>
                    <a:pt x="24022" y="1209"/>
                    <a:pt x="24203" y="1209"/>
                  </a:cubicBezTo>
                  <a:cubicBezTo>
                    <a:pt x="25049" y="1209"/>
                    <a:pt x="25916" y="1129"/>
                    <a:pt x="26770" y="1129"/>
                  </a:cubicBezTo>
                  <a:cubicBezTo>
                    <a:pt x="27289" y="1129"/>
                    <a:pt x="27802" y="1158"/>
                    <a:pt x="28303" y="1254"/>
                  </a:cubicBezTo>
                  <a:cubicBezTo>
                    <a:pt x="28307" y="1255"/>
                    <a:pt x="28312" y="1255"/>
                    <a:pt x="28317" y="1255"/>
                  </a:cubicBezTo>
                  <a:cubicBezTo>
                    <a:pt x="28394" y="1255"/>
                    <a:pt x="28615" y="1136"/>
                    <a:pt x="28456" y="1082"/>
                  </a:cubicBezTo>
                  <a:cubicBezTo>
                    <a:pt x="28035" y="1007"/>
                    <a:pt x="27605" y="983"/>
                    <a:pt x="27172" y="983"/>
                  </a:cubicBezTo>
                  <a:cubicBezTo>
                    <a:pt x="26509" y="983"/>
                    <a:pt x="25840" y="1040"/>
                    <a:pt x="25184" y="1063"/>
                  </a:cubicBezTo>
                  <a:cubicBezTo>
                    <a:pt x="25067" y="1065"/>
                    <a:pt x="24949" y="1066"/>
                    <a:pt x="24832" y="1066"/>
                  </a:cubicBezTo>
                  <a:cubicBezTo>
                    <a:pt x="23637" y="1066"/>
                    <a:pt x="22444" y="984"/>
                    <a:pt x="21266" y="949"/>
                  </a:cubicBezTo>
                  <a:cubicBezTo>
                    <a:pt x="18603" y="854"/>
                    <a:pt x="15940" y="702"/>
                    <a:pt x="13277" y="512"/>
                  </a:cubicBezTo>
                  <a:cubicBezTo>
                    <a:pt x="10671" y="341"/>
                    <a:pt x="8065" y="131"/>
                    <a:pt x="5478" y="55"/>
                  </a:cubicBezTo>
                  <a:cubicBezTo>
                    <a:pt x="4811" y="43"/>
                    <a:pt x="4121" y="0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3970;p114">
            <a:extLst>
              <a:ext uri="{FF2B5EF4-FFF2-40B4-BE49-F238E27FC236}">
                <a16:creationId xmlns:a16="http://schemas.microsoft.com/office/drawing/2014/main" id="{8D623B27-21C1-45E3-B419-BFE9CFFAC06C}"/>
              </a:ext>
            </a:extLst>
          </p:cNvPr>
          <p:cNvSpPr txBox="1">
            <a:spLocks/>
          </p:cNvSpPr>
          <p:nvPr/>
        </p:nvSpPr>
        <p:spPr>
          <a:xfrm flipH="1">
            <a:off x="6617051" y="4089908"/>
            <a:ext cx="2384478" cy="705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yahya.benkaouz@um6p.ma</a:t>
            </a:r>
            <a:endParaRPr lang="en-US" sz="2000" b="1" dirty="0">
              <a:latin typeface="Gaegu"/>
              <a:ea typeface="Gaegu"/>
              <a:sym typeface="Gaegu"/>
            </a:endParaRPr>
          </a:p>
          <a:p>
            <a:pPr marL="0" indent="0">
              <a:buSzPts val="1400"/>
            </a:pPr>
            <a:r>
              <a:rPr lang="en-US" sz="2000" b="1" dirty="0">
                <a:latin typeface="Gaegu"/>
                <a:ea typeface="Gaegu"/>
                <a:sym typeface="Gaegu"/>
              </a:rPr>
              <a:t>    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1028" name="Picture 4" descr="1 764 200+ Photos De Inconnu Photos, taleaux et images libre de droits -  iStock">
            <a:extLst>
              <a:ext uri="{FF2B5EF4-FFF2-40B4-BE49-F238E27FC236}">
                <a16:creationId xmlns:a16="http://schemas.microsoft.com/office/drawing/2014/main" id="{8DFAC506-34FD-4336-B3D4-A1C5A54EB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586" y="1341434"/>
            <a:ext cx="1038312" cy="10142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1 764 200+ Photos De Inconnu Photos, taleaux et images libre de droits -  iStock">
            <a:extLst>
              <a:ext uri="{FF2B5EF4-FFF2-40B4-BE49-F238E27FC236}">
                <a16:creationId xmlns:a16="http://schemas.microsoft.com/office/drawing/2014/main" id="{0167647D-642C-4A67-BC3B-2E7D7FA47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11" y="1457367"/>
            <a:ext cx="1038312" cy="10142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1 764 200+ Photos De Inconnu Photos, taleaux et images libre de droits -  iStock">
            <a:extLst>
              <a:ext uri="{FF2B5EF4-FFF2-40B4-BE49-F238E27FC236}">
                <a16:creationId xmlns:a16="http://schemas.microsoft.com/office/drawing/2014/main" id="{4F2BDBC7-4353-475C-A81F-6A14F6C6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95" y="3279896"/>
            <a:ext cx="1038312" cy="10142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1 764 200+ Photos De Inconnu Photos, taleaux et images libre de droits -  iStock">
            <a:extLst>
              <a:ext uri="{FF2B5EF4-FFF2-40B4-BE49-F238E27FC236}">
                <a16:creationId xmlns:a16="http://schemas.microsoft.com/office/drawing/2014/main" id="{B1D80AFC-404B-466A-B1D7-F3767679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513" y="3328225"/>
            <a:ext cx="1038312" cy="10142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569D2-C787-4B8A-9245-7C2BE0E6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diagrams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6F04B-CB3D-425B-A7E3-96911F96B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5" y="1315843"/>
            <a:ext cx="2252751" cy="2876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5A9E7-7482-417A-8243-AF86B1EA5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815" y="1260086"/>
            <a:ext cx="1903650" cy="298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DFF6A-500C-4E49-89D1-5CDA494D4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094" y="1549092"/>
            <a:ext cx="2362034" cy="2266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8733D3-509F-470A-8C4E-659270F66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757" y="1549092"/>
            <a:ext cx="2186429" cy="2112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7F5AC2-2834-46AE-AFA9-BE2FCD49A7F1}"/>
              </a:ext>
            </a:extLst>
          </p:cNvPr>
          <p:cNvSpPr txBox="1"/>
          <p:nvPr/>
        </p:nvSpPr>
        <p:spPr>
          <a:xfrm>
            <a:off x="7250238" y="3815575"/>
            <a:ext cx="1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Course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8CB0D-FBB9-4B60-8144-3BCBA7F1A97E}"/>
              </a:ext>
            </a:extLst>
          </p:cNvPr>
          <p:cNvSpPr txBox="1"/>
          <p:nvPr/>
        </p:nvSpPr>
        <p:spPr>
          <a:xfrm>
            <a:off x="555009" y="4329143"/>
            <a:ext cx="1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Assignment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78226-51C1-4155-B2FA-B1D902FAD99E}"/>
              </a:ext>
            </a:extLst>
          </p:cNvPr>
          <p:cNvSpPr txBox="1"/>
          <p:nvPr/>
        </p:nvSpPr>
        <p:spPr>
          <a:xfrm>
            <a:off x="5067869" y="4144477"/>
            <a:ext cx="1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Discussion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EFE89-4E7C-490F-A89B-31490D1DBBF3}"/>
              </a:ext>
            </a:extLst>
          </p:cNvPr>
          <p:cNvSpPr txBox="1"/>
          <p:nvPr/>
        </p:nvSpPr>
        <p:spPr>
          <a:xfrm>
            <a:off x="2963839" y="4562119"/>
            <a:ext cx="1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Module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630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7481E9-FE49-4CF1-B7DC-DFC8D19F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3" y="606575"/>
            <a:ext cx="3935153" cy="39303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72" name="Google Shape;1372;p71"/>
          <p:cNvSpPr txBox="1">
            <a:spLocks noGrp="1"/>
          </p:cNvSpPr>
          <p:nvPr>
            <p:ph type="title"/>
          </p:nvPr>
        </p:nvSpPr>
        <p:spPr>
          <a:xfrm flipH="1">
            <a:off x="4963238" y="1285588"/>
            <a:ext cx="3229500" cy="18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/>
              <a:t>System Architecture</a:t>
            </a:r>
            <a:endParaRPr sz="4400" dirty="0"/>
          </a:p>
        </p:txBody>
      </p:sp>
      <p:sp>
        <p:nvSpPr>
          <p:cNvPr id="1373" name="Google Shape;1373;p71"/>
          <p:cNvSpPr/>
          <p:nvPr/>
        </p:nvSpPr>
        <p:spPr>
          <a:xfrm rot="10800000">
            <a:off x="5703113" y="3420250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71"/>
          <p:cNvSpPr/>
          <p:nvPr/>
        </p:nvSpPr>
        <p:spPr>
          <a:xfrm>
            <a:off x="534252" y="538500"/>
            <a:ext cx="4080257" cy="4066495"/>
          </a:xfrm>
          <a:custGeom>
            <a:avLst/>
            <a:gdLst/>
            <a:ahLst/>
            <a:cxnLst/>
            <a:rect l="l" t="t" r="r" b="b"/>
            <a:pathLst>
              <a:path w="31093" h="30317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71"/>
          <p:cNvGrpSpPr/>
          <p:nvPr/>
        </p:nvGrpSpPr>
        <p:grpSpPr>
          <a:xfrm>
            <a:off x="2797216" y="1213157"/>
            <a:ext cx="246000" cy="222172"/>
            <a:chOff x="4947100" y="881950"/>
            <a:chExt cx="245975" cy="222150"/>
          </a:xfrm>
        </p:grpSpPr>
        <p:sp>
          <p:nvSpPr>
            <p:cNvPr id="1376" name="Google Shape;1376;p71"/>
            <p:cNvSpPr/>
            <p:nvPr/>
          </p:nvSpPr>
          <p:spPr>
            <a:xfrm>
              <a:off x="5166350" y="881950"/>
              <a:ext cx="26725" cy="152625"/>
            </a:xfrm>
            <a:custGeom>
              <a:avLst/>
              <a:gdLst/>
              <a:ahLst/>
              <a:cxnLst/>
              <a:rect l="l" t="t" r="r" b="b"/>
              <a:pathLst>
                <a:path w="1069" h="6105" extrusionOk="0">
                  <a:moveTo>
                    <a:pt x="461" y="1"/>
                  </a:moveTo>
                  <a:cubicBezTo>
                    <a:pt x="335" y="1"/>
                    <a:pt x="205" y="69"/>
                    <a:pt x="168" y="199"/>
                  </a:cubicBezTo>
                  <a:cubicBezTo>
                    <a:pt x="1" y="599"/>
                    <a:pt x="68" y="1133"/>
                    <a:pt x="101" y="1600"/>
                  </a:cubicBezTo>
                  <a:lnTo>
                    <a:pt x="234" y="3101"/>
                  </a:lnTo>
                  <a:cubicBezTo>
                    <a:pt x="334" y="4068"/>
                    <a:pt x="535" y="5036"/>
                    <a:pt x="735" y="5970"/>
                  </a:cubicBezTo>
                  <a:cubicBezTo>
                    <a:pt x="750" y="6061"/>
                    <a:pt x="822" y="6104"/>
                    <a:pt x="894" y="6104"/>
                  </a:cubicBezTo>
                  <a:cubicBezTo>
                    <a:pt x="980" y="6104"/>
                    <a:pt x="1068" y="6045"/>
                    <a:pt x="1068" y="5936"/>
                  </a:cubicBezTo>
                  <a:cubicBezTo>
                    <a:pt x="1035" y="4969"/>
                    <a:pt x="1035" y="4035"/>
                    <a:pt x="935" y="3034"/>
                  </a:cubicBezTo>
                  <a:cubicBezTo>
                    <a:pt x="902" y="2534"/>
                    <a:pt x="902" y="2067"/>
                    <a:pt x="868" y="1567"/>
                  </a:cubicBezTo>
                  <a:cubicBezTo>
                    <a:pt x="868" y="1100"/>
                    <a:pt x="902" y="566"/>
                    <a:pt x="701" y="132"/>
                  </a:cubicBezTo>
                  <a:cubicBezTo>
                    <a:pt x="657" y="44"/>
                    <a:pt x="561" y="1"/>
                    <a:pt x="4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1"/>
            <p:cNvSpPr/>
            <p:nvPr/>
          </p:nvSpPr>
          <p:spPr>
            <a:xfrm>
              <a:off x="5046275" y="939575"/>
              <a:ext cx="78175" cy="118175"/>
            </a:xfrm>
            <a:custGeom>
              <a:avLst/>
              <a:gdLst/>
              <a:ahLst/>
              <a:cxnLst/>
              <a:rect l="l" t="t" r="r" b="b"/>
              <a:pathLst>
                <a:path w="3127" h="4727" extrusionOk="0">
                  <a:moveTo>
                    <a:pt x="163" y="1"/>
                  </a:moveTo>
                  <a:cubicBezTo>
                    <a:pt x="75" y="1"/>
                    <a:pt x="0" y="73"/>
                    <a:pt x="0" y="196"/>
                  </a:cubicBezTo>
                  <a:cubicBezTo>
                    <a:pt x="0" y="1029"/>
                    <a:pt x="501" y="1797"/>
                    <a:pt x="968" y="2464"/>
                  </a:cubicBezTo>
                  <a:cubicBezTo>
                    <a:pt x="1502" y="3198"/>
                    <a:pt x="2035" y="3965"/>
                    <a:pt x="2636" y="4665"/>
                  </a:cubicBezTo>
                  <a:cubicBezTo>
                    <a:pt x="2687" y="4708"/>
                    <a:pt x="2748" y="4727"/>
                    <a:pt x="2806" y="4727"/>
                  </a:cubicBezTo>
                  <a:cubicBezTo>
                    <a:pt x="2974" y="4727"/>
                    <a:pt x="3126" y="4572"/>
                    <a:pt x="3003" y="4399"/>
                  </a:cubicBezTo>
                  <a:cubicBezTo>
                    <a:pt x="2536" y="3598"/>
                    <a:pt x="2035" y="2831"/>
                    <a:pt x="1568" y="2097"/>
                  </a:cubicBezTo>
                  <a:lnTo>
                    <a:pt x="968" y="1096"/>
                  </a:lnTo>
                  <a:cubicBezTo>
                    <a:pt x="734" y="763"/>
                    <a:pt x="568" y="362"/>
                    <a:pt x="334" y="95"/>
                  </a:cubicBezTo>
                  <a:cubicBezTo>
                    <a:pt x="282" y="30"/>
                    <a:pt x="220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1"/>
            <p:cNvSpPr/>
            <p:nvPr/>
          </p:nvSpPr>
          <p:spPr>
            <a:xfrm>
              <a:off x="4947100" y="1017725"/>
              <a:ext cx="137100" cy="86375"/>
            </a:xfrm>
            <a:custGeom>
              <a:avLst/>
              <a:gdLst/>
              <a:ahLst/>
              <a:cxnLst/>
              <a:rect l="l" t="t" r="r" b="b"/>
              <a:pathLst>
                <a:path w="5484" h="3455" extrusionOk="0">
                  <a:moveTo>
                    <a:pt x="223" y="1"/>
                  </a:moveTo>
                  <a:cubicBezTo>
                    <a:pt x="82" y="1"/>
                    <a:pt x="1" y="153"/>
                    <a:pt x="31" y="305"/>
                  </a:cubicBezTo>
                  <a:cubicBezTo>
                    <a:pt x="298" y="705"/>
                    <a:pt x="799" y="1006"/>
                    <a:pt x="1199" y="1273"/>
                  </a:cubicBezTo>
                  <a:cubicBezTo>
                    <a:pt x="1632" y="1539"/>
                    <a:pt x="2033" y="1806"/>
                    <a:pt x="2466" y="2040"/>
                  </a:cubicBezTo>
                  <a:cubicBezTo>
                    <a:pt x="3334" y="2607"/>
                    <a:pt x="4268" y="3107"/>
                    <a:pt x="5268" y="3441"/>
                  </a:cubicBezTo>
                  <a:cubicBezTo>
                    <a:pt x="5291" y="3450"/>
                    <a:pt x="5313" y="3454"/>
                    <a:pt x="5332" y="3454"/>
                  </a:cubicBezTo>
                  <a:cubicBezTo>
                    <a:pt x="5450" y="3454"/>
                    <a:pt x="5483" y="3294"/>
                    <a:pt x="5368" y="3207"/>
                  </a:cubicBezTo>
                  <a:cubicBezTo>
                    <a:pt x="4535" y="2640"/>
                    <a:pt x="3667" y="2140"/>
                    <a:pt x="2800" y="1573"/>
                  </a:cubicBezTo>
                  <a:cubicBezTo>
                    <a:pt x="2366" y="1339"/>
                    <a:pt x="1966" y="1039"/>
                    <a:pt x="1532" y="739"/>
                  </a:cubicBezTo>
                  <a:cubicBezTo>
                    <a:pt x="1165" y="505"/>
                    <a:pt x="698" y="138"/>
                    <a:pt x="265" y="5"/>
                  </a:cubicBezTo>
                  <a:cubicBezTo>
                    <a:pt x="250" y="2"/>
                    <a:pt x="236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71"/>
          <p:cNvGrpSpPr/>
          <p:nvPr/>
        </p:nvGrpSpPr>
        <p:grpSpPr>
          <a:xfrm rot="5400000" flipH="1">
            <a:off x="7975210" y="2607852"/>
            <a:ext cx="435056" cy="185966"/>
            <a:chOff x="1848388" y="1192013"/>
            <a:chExt cx="533418" cy="227983"/>
          </a:xfrm>
        </p:grpSpPr>
        <p:sp>
          <p:nvSpPr>
            <p:cNvPr id="1380" name="Google Shape;1380;p71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381;p71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1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71"/>
          <p:cNvGrpSpPr/>
          <p:nvPr/>
        </p:nvGrpSpPr>
        <p:grpSpPr>
          <a:xfrm rot="-5400000" flipH="1">
            <a:off x="4758878" y="2606483"/>
            <a:ext cx="431215" cy="184325"/>
            <a:chOff x="1848388" y="1192013"/>
            <a:chExt cx="533418" cy="227983"/>
          </a:xfrm>
        </p:grpSpPr>
        <p:sp>
          <p:nvSpPr>
            <p:cNvPr id="1384" name="Google Shape;1384;p71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1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1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477;p100">
            <a:extLst>
              <a:ext uri="{FF2B5EF4-FFF2-40B4-BE49-F238E27FC236}">
                <a16:creationId xmlns:a16="http://schemas.microsoft.com/office/drawing/2014/main" id="{34604347-29AC-4CE7-BD01-B87D14F358BB}"/>
              </a:ext>
            </a:extLst>
          </p:cNvPr>
          <p:cNvSpPr txBox="1">
            <a:spLocks/>
          </p:cNvSpPr>
          <p:nvPr/>
        </p:nvSpPr>
        <p:spPr>
          <a:xfrm>
            <a:off x="4963238" y="728927"/>
            <a:ext cx="2817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400" b="1" dirty="0">
                <a:solidFill>
                  <a:schemeClr val="accent1">
                    <a:lumMod val="75000"/>
                  </a:schemeClr>
                </a:solidFill>
                <a:latin typeface="Gaegu"/>
                <a:ea typeface="Gaegu"/>
                <a:sym typeface="Gaegu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p103"/>
          <p:cNvSpPr txBox="1">
            <a:spLocks noGrp="1"/>
          </p:cNvSpPr>
          <p:nvPr>
            <p:ph type="ctrTitle"/>
          </p:nvPr>
        </p:nvSpPr>
        <p:spPr>
          <a:xfrm>
            <a:off x="1434388" y="16748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Frontend</a:t>
            </a:r>
            <a:endParaRPr dirty="0"/>
          </a:p>
        </p:txBody>
      </p:sp>
      <p:sp>
        <p:nvSpPr>
          <p:cNvPr id="3557" name="Google Shape;3557;p103"/>
          <p:cNvSpPr txBox="1">
            <a:spLocks noGrp="1"/>
          </p:cNvSpPr>
          <p:nvPr>
            <p:ph type="subTitle" idx="1"/>
          </p:nvPr>
        </p:nvSpPr>
        <p:spPr>
          <a:xfrm>
            <a:off x="1422088" y="2121288"/>
            <a:ext cx="1931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8" name="Google Shape;3558;p103"/>
          <p:cNvSpPr txBox="1">
            <a:spLocks noGrp="1"/>
          </p:cNvSpPr>
          <p:nvPr>
            <p:ph type="ctrTitle" idx="2"/>
          </p:nvPr>
        </p:nvSpPr>
        <p:spPr>
          <a:xfrm>
            <a:off x="3602350" y="16714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Backend</a:t>
            </a:r>
            <a:endParaRPr dirty="0"/>
          </a:p>
        </p:txBody>
      </p:sp>
      <p:sp>
        <p:nvSpPr>
          <p:cNvPr id="3560" name="Google Shape;3560;p103"/>
          <p:cNvSpPr txBox="1">
            <a:spLocks noGrp="1"/>
          </p:cNvSpPr>
          <p:nvPr>
            <p:ph type="ctrTitle" idx="4"/>
          </p:nvPr>
        </p:nvSpPr>
        <p:spPr>
          <a:xfrm>
            <a:off x="5770300" y="16714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Database</a:t>
            </a:r>
            <a:endParaRPr dirty="0"/>
          </a:p>
        </p:txBody>
      </p:sp>
      <p:sp>
        <p:nvSpPr>
          <p:cNvPr id="3562" name="Google Shape;3562;p103"/>
          <p:cNvSpPr txBox="1">
            <a:spLocks noGrp="1"/>
          </p:cNvSpPr>
          <p:nvPr>
            <p:ph type="ctrTitle" idx="6"/>
          </p:nvPr>
        </p:nvSpPr>
        <p:spPr>
          <a:xfrm>
            <a:off x="2140632" y="3366101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Communication</a:t>
            </a:r>
            <a:endParaRPr dirty="0"/>
          </a:p>
        </p:txBody>
      </p:sp>
      <p:sp>
        <p:nvSpPr>
          <p:cNvPr id="3564" name="Google Shape;3564;p103"/>
          <p:cNvSpPr txBox="1">
            <a:spLocks noGrp="1"/>
          </p:cNvSpPr>
          <p:nvPr>
            <p:ph type="ctrTitle" idx="8"/>
          </p:nvPr>
        </p:nvSpPr>
        <p:spPr>
          <a:xfrm>
            <a:off x="4849864" y="3323433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Security</a:t>
            </a:r>
            <a:endParaRPr dirty="0"/>
          </a:p>
        </p:txBody>
      </p:sp>
      <p:pic>
        <p:nvPicPr>
          <p:cNvPr id="4098" name="Picture 2" descr="Pourquoi j'ai choisi React ?. Si vous vous demandez quel est mon… | by  Guillaume David | Medium">
            <a:extLst>
              <a:ext uri="{FF2B5EF4-FFF2-40B4-BE49-F238E27FC236}">
                <a16:creationId xmlns:a16="http://schemas.microsoft.com/office/drawing/2014/main" id="{D8859E0A-E490-4138-BDA5-25873DAC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50" y="2418186"/>
            <a:ext cx="1082788" cy="7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scule sur Spring Boot d'une application Java legacy – Mossroy">
            <a:extLst>
              <a:ext uri="{FF2B5EF4-FFF2-40B4-BE49-F238E27FC236}">
                <a16:creationId xmlns:a16="http://schemas.microsoft.com/office/drawing/2014/main" id="{A3E672B9-FDBD-4FD4-9DDC-DCF71815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350" y="2489159"/>
            <a:ext cx="1112327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8" descr="Java Persistence API (JPA) - Persistence Services | openHAB">
            <a:extLst>
              <a:ext uri="{FF2B5EF4-FFF2-40B4-BE49-F238E27FC236}">
                <a16:creationId xmlns:a16="http://schemas.microsoft.com/office/drawing/2014/main" id="{88330D25-26E9-4DD1-A003-93411E3128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89899F9-6A0C-4CDF-BBD7-CD0BF2F07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7138" y="2237276"/>
            <a:ext cx="513277" cy="973747"/>
          </a:xfrm>
          <a:prstGeom prst="rect">
            <a:avLst/>
          </a:prstGeom>
        </p:spPr>
      </p:pic>
      <p:pic>
        <p:nvPicPr>
          <p:cNvPr id="4106" name="Picture 10" descr="PostgreSQL | SouthEast LinuxFest">
            <a:extLst>
              <a:ext uri="{FF2B5EF4-FFF2-40B4-BE49-F238E27FC236}">
                <a16:creationId xmlns:a16="http://schemas.microsoft.com/office/drawing/2014/main" id="{CD177D2A-522B-4AE3-94FF-734F75A0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842" y="2548154"/>
            <a:ext cx="1329040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esigning Elegant RESTful APIs: A Comprehensive Guide | by Abhisek Kar |  Level Up Coding">
            <a:extLst>
              <a:ext uri="{FF2B5EF4-FFF2-40B4-BE49-F238E27FC236}">
                <a16:creationId xmlns:a16="http://schemas.microsoft.com/office/drawing/2014/main" id="{5B0395F0-5446-410F-B235-7D6C9E721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11" y="4054742"/>
            <a:ext cx="1592377" cy="57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6B7F37-D73D-41D1-AAF6-74CE55B0C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393" y="2512443"/>
            <a:ext cx="1098769" cy="537404"/>
          </a:xfrm>
          <a:prstGeom prst="rect">
            <a:avLst/>
          </a:prstGeom>
        </p:spPr>
      </p:pic>
      <p:sp>
        <p:nvSpPr>
          <p:cNvPr id="22" name="AutoShape 14" descr="Understanding JWT Authentication: A Beginner's Guide to Securing Your  Applications - DEV Community">
            <a:extLst>
              <a:ext uri="{FF2B5EF4-FFF2-40B4-BE49-F238E27FC236}">
                <a16:creationId xmlns:a16="http://schemas.microsoft.com/office/drawing/2014/main" id="{F072BF5F-348C-4C25-88FF-5D5D4BF83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AutoShape 16" descr="Cover image for Understanding JWT Authentication: A Beginner's Guide to Securing Your Applications">
            <a:extLst>
              <a:ext uri="{FF2B5EF4-FFF2-40B4-BE49-F238E27FC236}">
                <a16:creationId xmlns:a16="http://schemas.microsoft.com/office/drawing/2014/main" id="{4B1509B3-7988-4BDE-9358-74CF9746E2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360A553-5A1C-4B8B-89DF-5F4D93C29F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6925" y="4013643"/>
            <a:ext cx="1592377" cy="668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19F99A-FA99-4C55-9892-F658C4B50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3882" y="3943901"/>
            <a:ext cx="1023601" cy="81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2DCE6-9F62-4282-8EFC-379DE063CF9A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Tools :</a:t>
            </a:r>
            <a:endParaRPr lang="fr-F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82"/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err="1"/>
              <a:t>Feasibility</a:t>
            </a:r>
            <a:r>
              <a:rPr lang="fr-FR" sz="2800" dirty="0"/>
              <a:t> </a:t>
            </a:r>
            <a:r>
              <a:rPr lang="fr-FR" sz="2800" dirty="0" err="1"/>
              <a:t>Analysis</a:t>
            </a:r>
            <a:endParaRPr sz="19900" dirty="0"/>
          </a:p>
        </p:txBody>
      </p:sp>
      <p:sp>
        <p:nvSpPr>
          <p:cNvPr id="2798" name="Google Shape;2798;p82"/>
          <p:cNvSpPr txBox="1">
            <a:spLocks noGrp="1"/>
          </p:cNvSpPr>
          <p:nvPr>
            <p:ph type="title" idx="2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2799" name="Google Shape;2799;p82"/>
          <p:cNvGrpSpPr/>
          <p:nvPr/>
        </p:nvGrpSpPr>
        <p:grpSpPr>
          <a:xfrm rot="1124905">
            <a:off x="7795240" y="4089608"/>
            <a:ext cx="482705" cy="502429"/>
            <a:chOff x="5196600" y="2162225"/>
            <a:chExt cx="482725" cy="502450"/>
          </a:xfrm>
        </p:grpSpPr>
        <p:sp>
          <p:nvSpPr>
            <p:cNvPr id="2800" name="Google Shape;2800;p82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82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82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82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82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82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82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82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82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oogle Shape;2809;p82"/>
          <p:cNvGrpSpPr/>
          <p:nvPr/>
        </p:nvGrpSpPr>
        <p:grpSpPr>
          <a:xfrm>
            <a:off x="323700" y="751388"/>
            <a:ext cx="763750" cy="723975"/>
            <a:chOff x="3919050" y="4070275"/>
            <a:chExt cx="763750" cy="723975"/>
          </a:xfrm>
        </p:grpSpPr>
        <p:sp>
          <p:nvSpPr>
            <p:cNvPr id="2810" name="Google Shape;2810;p82"/>
            <p:cNvSpPr/>
            <p:nvPr/>
          </p:nvSpPr>
          <p:spPr>
            <a:xfrm>
              <a:off x="3919050" y="4070275"/>
              <a:ext cx="763750" cy="723975"/>
            </a:xfrm>
            <a:custGeom>
              <a:avLst/>
              <a:gdLst/>
              <a:ahLst/>
              <a:cxnLst/>
              <a:rect l="l" t="t" r="r" b="b"/>
              <a:pathLst>
                <a:path w="30550" h="28959" fill="none" extrusionOk="0">
                  <a:moveTo>
                    <a:pt x="19857" y="12659"/>
                  </a:moveTo>
                  <a:cubicBezTo>
                    <a:pt x="19146" y="11132"/>
                    <a:pt x="22954" y="11153"/>
                    <a:pt x="23916" y="11090"/>
                  </a:cubicBezTo>
                  <a:cubicBezTo>
                    <a:pt x="25820" y="11027"/>
                    <a:pt x="28959" y="10630"/>
                    <a:pt x="29607" y="8516"/>
                  </a:cubicBezTo>
                  <a:cubicBezTo>
                    <a:pt x="30549" y="5420"/>
                    <a:pt x="26009" y="2469"/>
                    <a:pt x="23707" y="1612"/>
                  </a:cubicBezTo>
                  <a:cubicBezTo>
                    <a:pt x="19418" y="0"/>
                    <a:pt x="12450" y="816"/>
                    <a:pt x="8496" y="3181"/>
                  </a:cubicBezTo>
                  <a:cubicBezTo>
                    <a:pt x="4583" y="5524"/>
                    <a:pt x="1842" y="10316"/>
                    <a:pt x="921" y="14626"/>
                  </a:cubicBezTo>
                  <a:cubicBezTo>
                    <a:pt x="1" y="18894"/>
                    <a:pt x="2156" y="23309"/>
                    <a:pt x="5859" y="25695"/>
                  </a:cubicBezTo>
                  <a:cubicBezTo>
                    <a:pt x="10588" y="28749"/>
                    <a:pt x="18392" y="28959"/>
                    <a:pt x="21468" y="23602"/>
                  </a:cubicBezTo>
                  <a:cubicBezTo>
                    <a:pt x="22619" y="21573"/>
                    <a:pt x="23079" y="19187"/>
                    <a:pt x="22305" y="17011"/>
                  </a:cubicBezTo>
                  <a:cubicBezTo>
                    <a:pt x="21866" y="15714"/>
                    <a:pt x="19376" y="13559"/>
                    <a:pt x="20045" y="1232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82"/>
            <p:cNvSpPr/>
            <p:nvPr/>
          </p:nvSpPr>
          <p:spPr>
            <a:xfrm>
              <a:off x="3978675" y="4453700"/>
              <a:ext cx="112500" cy="102025"/>
            </a:xfrm>
            <a:custGeom>
              <a:avLst/>
              <a:gdLst/>
              <a:ahLst/>
              <a:cxnLst/>
              <a:rect l="l" t="t" r="r" b="b"/>
              <a:pathLst>
                <a:path w="4500" h="4081" fill="none" extrusionOk="0">
                  <a:moveTo>
                    <a:pt x="2805" y="272"/>
                  </a:moveTo>
                  <a:cubicBezTo>
                    <a:pt x="1424" y="754"/>
                    <a:pt x="1" y="3767"/>
                    <a:pt x="2093" y="3913"/>
                  </a:cubicBezTo>
                  <a:cubicBezTo>
                    <a:pt x="3872" y="4081"/>
                    <a:pt x="4416" y="1612"/>
                    <a:pt x="4499" y="314"/>
                  </a:cubicBezTo>
                  <a:cubicBezTo>
                    <a:pt x="3830" y="0"/>
                    <a:pt x="3056" y="0"/>
                    <a:pt x="2428" y="44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2"/>
            <p:cNvSpPr/>
            <p:nvPr/>
          </p:nvSpPr>
          <p:spPr>
            <a:xfrm>
              <a:off x="4029950" y="4258050"/>
              <a:ext cx="124525" cy="151200"/>
            </a:xfrm>
            <a:custGeom>
              <a:avLst/>
              <a:gdLst/>
              <a:ahLst/>
              <a:cxnLst/>
              <a:rect l="l" t="t" r="r" b="b"/>
              <a:pathLst>
                <a:path w="4981" h="6048" fill="none" extrusionOk="0">
                  <a:moveTo>
                    <a:pt x="1800" y="817"/>
                  </a:moveTo>
                  <a:cubicBezTo>
                    <a:pt x="0" y="1633"/>
                    <a:pt x="105" y="6048"/>
                    <a:pt x="2846" y="4813"/>
                  </a:cubicBezTo>
                  <a:cubicBezTo>
                    <a:pt x="4980" y="3851"/>
                    <a:pt x="4562" y="1"/>
                    <a:pt x="1800" y="11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2"/>
            <p:cNvSpPr/>
            <p:nvPr/>
          </p:nvSpPr>
          <p:spPr>
            <a:xfrm>
              <a:off x="4141375" y="4158150"/>
              <a:ext cx="208200" cy="109875"/>
            </a:xfrm>
            <a:custGeom>
              <a:avLst/>
              <a:gdLst/>
              <a:ahLst/>
              <a:cxnLst/>
              <a:rect l="l" t="t" r="r" b="b"/>
              <a:pathLst>
                <a:path w="8328" h="4395" fill="none" extrusionOk="0">
                  <a:moveTo>
                    <a:pt x="4854" y="838"/>
                  </a:moveTo>
                  <a:cubicBezTo>
                    <a:pt x="3201" y="1"/>
                    <a:pt x="0" y="4395"/>
                    <a:pt x="5064" y="3955"/>
                  </a:cubicBezTo>
                  <a:cubicBezTo>
                    <a:pt x="8328" y="3662"/>
                    <a:pt x="7909" y="628"/>
                    <a:pt x="4666" y="98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2"/>
            <p:cNvSpPr/>
            <p:nvPr/>
          </p:nvSpPr>
          <p:spPr>
            <a:xfrm>
              <a:off x="4428550" y="4150825"/>
              <a:ext cx="159550" cy="102550"/>
            </a:xfrm>
            <a:custGeom>
              <a:avLst/>
              <a:gdLst/>
              <a:ahLst/>
              <a:cxnLst/>
              <a:rect l="l" t="t" r="r" b="b"/>
              <a:pathLst>
                <a:path w="6382" h="4102" fill="none" extrusionOk="0">
                  <a:moveTo>
                    <a:pt x="2637" y="607"/>
                  </a:moveTo>
                  <a:cubicBezTo>
                    <a:pt x="0" y="587"/>
                    <a:pt x="1235" y="4102"/>
                    <a:pt x="3871" y="3369"/>
                  </a:cubicBezTo>
                  <a:cubicBezTo>
                    <a:pt x="6382" y="2679"/>
                    <a:pt x="4792" y="1"/>
                    <a:pt x="2490" y="2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2"/>
            <p:cNvSpPr/>
            <p:nvPr/>
          </p:nvSpPr>
          <p:spPr>
            <a:xfrm>
              <a:off x="4096900" y="4637300"/>
              <a:ext cx="208225" cy="80575"/>
            </a:xfrm>
            <a:custGeom>
              <a:avLst/>
              <a:gdLst/>
              <a:ahLst/>
              <a:cxnLst/>
              <a:rect l="l" t="t" r="r" b="b"/>
              <a:pathLst>
                <a:path w="8329" h="3223" fill="none" extrusionOk="0">
                  <a:moveTo>
                    <a:pt x="1549" y="586"/>
                  </a:moveTo>
                  <a:cubicBezTo>
                    <a:pt x="1" y="294"/>
                    <a:pt x="398" y="1486"/>
                    <a:pt x="1026" y="2093"/>
                  </a:cubicBezTo>
                  <a:cubicBezTo>
                    <a:pt x="1633" y="2700"/>
                    <a:pt x="3871" y="3223"/>
                    <a:pt x="4708" y="3014"/>
                  </a:cubicBezTo>
                  <a:cubicBezTo>
                    <a:pt x="8328" y="2072"/>
                    <a:pt x="3516" y="1"/>
                    <a:pt x="1549" y="586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2"/>
            <p:cNvSpPr/>
            <p:nvPr/>
          </p:nvSpPr>
          <p:spPr>
            <a:xfrm>
              <a:off x="4315025" y="4487700"/>
              <a:ext cx="128700" cy="182575"/>
            </a:xfrm>
            <a:custGeom>
              <a:avLst/>
              <a:gdLst/>
              <a:ahLst/>
              <a:cxnLst/>
              <a:rect l="l" t="t" r="r" b="b"/>
              <a:pathLst>
                <a:path w="5148" h="7303" fill="none" extrusionOk="0">
                  <a:moveTo>
                    <a:pt x="2449" y="1863"/>
                  </a:moveTo>
                  <a:cubicBezTo>
                    <a:pt x="1" y="3495"/>
                    <a:pt x="2533" y="7303"/>
                    <a:pt x="4081" y="4625"/>
                  </a:cubicBezTo>
                  <a:cubicBezTo>
                    <a:pt x="5148" y="2762"/>
                    <a:pt x="3725" y="0"/>
                    <a:pt x="1737" y="2197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2"/>
            <p:cNvSpPr/>
            <p:nvPr/>
          </p:nvSpPr>
          <p:spPr>
            <a:xfrm>
              <a:off x="3930550" y="4527975"/>
              <a:ext cx="515800" cy="265750"/>
            </a:xfrm>
            <a:custGeom>
              <a:avLst/>
              <a:gdLst/>
              <a:ahLst/>
              <a:cxnLst/>
              <a:rect l="l" t="t" r="r" b="b"/>
              <a:pathLst>
                <a:path w="20632" h="10630" fill="none" extrusionOk="0">
                  <a:moveTo>
                    <a:pt x="273" y="1"/>
                  </a:moveTo>
                  <a:cubicBezTo>
                    <a:pt x="1" y="503"/>
                    <a:pt x="754" y="1549"/>
                    <a:pt x="963" y="2093"/>
                  </a:cubicBezTo>
                  <a:cubicBezTo>
                    <a:pt x="1194" y="2721"/>
                    <a:pt x="1298" y="3348"/>
                    <a:pt x="1466" y="3976"/>
                  </a:cubicBezTo>
                  <a:cubicBezTo>
                    <a:pt x="1800" y="5273"/>
                    <a:pt x="2658" y="6466"/>
                    <a:pt x="3683" y="7303"/>
                  </a:cubicBezTo>
                  <a:cubicBezTo>
                    <a:pt x="6090" y="9249"/>
                    <a:pt x="9103" y="10190"/>
                    <a:pt x="12137" y="10462"/>
                  </a:cubicBezTo>
                  <a:cubicBezTo>
                    <a:pt x="13852" y="10630"/>
                    <a:pt x="15735" y="10002"/>
                    <a:pt x="17326" y="9374"/>
                  </a:cubicBezTo>
                  <a:cubicBezTo>
                    <a:pt x="18330" y="8977"/>
                    <a:pt x="20632" y="7366"/>
                    <a:pt x="20464" y="621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2"/>
            <p:cNvSpPr/>
            <p:nvPr/>
          </p:nvSpPr>
          <p:spPr>
            <a:xfrm>
              <a:off x="4423300" y="4287350"/>
              <a:ext cx="247450" cy="125050"/>
            </a:xfrm>
            <a:custGeom>
              <a:avLst/>
              <a:gdLst/>
              <a:ahLst/>
              <a:cxnLst/>
              <a:rect l="l" t="t" r="r" b="b"/>
              <a:pathLst>
                <a:path w="9898" h="5002" fill="none" extrusionOk="0">
                  <a:moveTo>
                    <a:pt x="106" y="5001"/>
                  </a:moveTo>
                  <a:cubicBezTo>
                    <a:pt x="1" y="3955"/>
                    <a:pt x="1110" y="3704"/>
                    <a:pt x="1884" y="3641"/>
                  </a:cubicBezTo>
                  <a:cubicBezTo>
                    <a:pt x="3223" y="3537"/>
                    <a:pt x="4604" y="3516"/>
                    <a:pt x="5922" y="3307"/>
                  </a:cubicBezTo>
                  <a:cubicBezTo>
                    <a:pt x="7659" y="3014"/>
                    <a:pt x="9898" y="1947"/>
                    <a:pt x="9437" y="1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2"/>
            <p:cNvSpPr/>
            <p:nvPr/>
          </p:nvSpPr>
          <p:spPr>
            <a:xfrm>
              <a:off x="4007975" y="4483000"/>
              <a:ext cx="28275" cy="54425"/>
            </a:xfrm>
            <a:custGeom>
              <a:avLst/>
              <a:gdLst/>
              <a:ahLst/>
              <a:cxnLst/>
              <a:rect l="l" t="t" r="r" b="b"/>
              <a:pathLst>
                <a:path w="1131" h="2177" fill="none" extrusionOk="0">
                  <a:moveTo>
                    <a:pt x="1" y="2176"/>
                  </a:moveTo>
                  <a:cubicBezTo>
                    <a:pt x="273" y="1653"/>
                    <a:pt x="586" y="230"/>
                    <a:pt x="113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2"/>
            <p:cNvSpPr/>
            <p:nvPr/>
          </p:nvSpPr>
          <p:spPr>
            <a:xfrm>
              <a:off x="4019475" y="4500775"/>
              <a:ext cx="19900" cy="44500"/>
            </a:xfrm>
            <a:custGeom>
              <a:avLst/>
              <a:gdLst/>
              <a:ahLst/>
              <a:cxnLst/>
              <a:rect l="l" t="t" r="r" b="b"/>
              <a:pathLst>
                <a:path w="796" h="1780" fill="none" extrusionOk="0">
                  <a:moveTo>
                    <a:pt x="22" y="1779"/>
                  </a:moveTo>
                  <a:cubicBezTo>
                    <a:pt x="1" y="1695"/>
                    <a:pt x="587" y="189"/>
                    <a:pt x="79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2"/>
            <p:cNvSpPr/>
            <p:nvPr/>
          </p:nvSpPr>
          <p:spPr>
            <a:xfrm>
              <a:off x="4041975" y="4503925"/>
              <a:ext cx="18325" cy="43425"/>
            </a:xfrm>
            <a:custGeom>
              <a:avLst/>
              <a:gdLst/>
              <a:ahLst/>
              <a:cxnLst/>
              <a:rect l="l" t="t" r="r" b="b"/>
              <a:pathLst>
                <a:path w="733" h="1737" fill="none" extrusionOk="0">
                  <a:moveTo>
                    <a:pt x="1" y="1737"/>
                  </a:moveTo>
                  <a:cubicBezTo>
                    <a:pt x="273" y="1151"/>
                    <a:pt x="482" y="544"/>
                    <a:pt x="73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82"/>
            <p:cNvSpPr/>
            <p:nvPr/>
          </p:nvSpPr>
          <p:spPr>
            <a:xfrm>
              <a:off x="4122525" y="4665550"/>
              <a:ext cx="16250" cy="21475"/>
            </a:xfrm>
            <a:custGeom>
              <a:avLst/>
              <a:gdLst/>
              <a:ahLst/>
              <a:cxnLst/>
              <a:rect l="l" t="t" r="r" b="b"/>
              <a:pathLst>
                <a:path w="650" h="859" fill="none" extrusionOk="0">
                  <a:moveTo>
                    <a:pt x="1" y="858"/>
                  </a:moveTo>
                  <a:cubicBezTo>
                    <a:pt x="336" y="670"/>
                    <a:pt x="294" y="105"/>
                    <a:pt x="64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82"/>
            <p:cNvSpPr/>
            <p:nvPr/>
          </p:nvSpPr>
          <p:spPr>
            <a:xfrm>
              <a:off x="4142925" y="4674450"/>
              <a:ext cx="11550" cy="23550"/>
            </a:xfrm>
            <a:custGeom>
              <a:avLst/>
              <a:gdLst/>
              <a:ahLst/>
              <a:cxnLst/>
              <a:rect l="l" t="t" r="r" b="b"/>
              <a:pathLst>
                <a:path w="462" h="942" fill="none" extrusionOk="0">
                  <a:moveTo>
                    <a:pt x="1" y="942"/>
                  </a:moveTo>
                  <a:cubicBezTo>
                    <a:pt x="210" y="691"/>
                    <a:pt x="294" y="293"/>
                    <a:pt x="461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82"/>
            <p:cNvSpPr/>
            <p:nvPr/>
          </p:nvSpPr>
          <p:spPr>
            <a:xfrm>
              <a:off x="4163325" y="4679150"/>
              <a:ext cx="11025" cy="29325"/>
            </a:xfrm>
            <a:custGeom>
              <a:avLst/>
              <a:gdLst/>
              <a:ahLst/>
              <a:cxnLst/>
              <a:rect l="l" t="t" r="r" b="b"/>
              <a:pathLst>
                <a:path w="441" h="1173" fill="none" extrusionOk="0">
                  <a:moveTo>
                    <a:pt x="1" y="1172"/>
                  </a:moveTo>
                  <a:cubicBezTo>
                    <a:pt x="126" y="796"/>
                    <a:pt x="273" y="398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82"/>
            <p:cNvSpPr/>
            <p:nvPr/>
          </p:nvSpPr>
          <p:spPr>
            <a:xfrm>
              <a:off x="4361075" y="4566675"/>
              <a:ext cx="19900" cy="41350"/>
            </a:xfrm>
            <a:custGeom>
              <a:avLst/>
              <a:gdLst/>
              <a:ahLst/>
              <a:cxnLst/>
              <a:rect l="l" t="t" r="r" b="b"/>
              <a:pathLst>
                <a:path w="796" h="1654" fill="none" extrusionOk="0">
                  <a:moveTo>
                    <a:pt x="209" y="1654"/>
                  </a:moveTo>
                  <a:cubicBezTo>
                    <a:pt x="0" y="1277"/>
                    <a:pt x="565" y="336"/>
                    <a:pt x="774" y="1"/>
                  </a:cubicBezTo>
                  <a:cubicBezTo>
                    <a:pt x="795" y="64"/>
                    <a:pt x="795" y="85"/>
                    <a:pt x="774" y="12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82"/>
            <p:cNvSpPr/>
            <p:nvPr/>
          </p:nvSpPr>
          <p:spPr>
            <a:xfrm>
              <a:off x="4377800" y="4581850"/>
              <a:ext cx="11525" cy="36125"/>
            </a:xfrm>
            <a:custGeom>
              <a:avLst/>
              <a:gdLst/>
              <a:ahLst/>
              <a:cxnLst/>
              <a:rect l="l" t="t" r="r" b="b"/>
              <a:pathLst>
                <a:path w="461" h="1445" fill="none" extrusionOk="0">
                  <a:moveTo>
                    <a:pt x="1" y="1444"/>
                  </a:moveTo>
                  <a:cubicBezTo>
                    <a:pt x="273" y="1235"/>
                    <a:pt x="356" y="398"/>
                    <a:pt x="46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82"/>
            <p:cNvSpPr/>
            <p:nvPr/>
          </p:nvSpPr>
          <p:spPr>
            <a:xfrm>
              <a:off x="4395075" y="4593375"/>
              <a:ext cx="8900" cy="29825"/>
            </a:xfrm>
            <a:custGeom>
              <a:avLst/>
              <a:gdLst/>
              <a:ahLst/>
              <a:cxnLst/>
              <a:rect l="l" t="t" r="r" b="b"/>
              <a:pathLst>
                <a:path w="356" h="1193" fill="none" extrusionOk="0">
                  <a:moveTo>
                    <a:pt x="0" y="1193"/>
                  </a:moveTo>
                  <a:cubicBezTo>
                    <a:pt x="251" y="879"/>
                    <a:pt x="356" y="398"/>
                    <a:pt x="314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82"/>
            <p:cNvSpPr/>
            <p:nvPr/>
          </p:nvSpPr>
          <p:spPr>
            <a:xfrm>
              <a:off x="4051925" y="4318225"/>
              <a:ext cx="13100" cy="42375"/>
            </a:xfrm>
            <a:custGeom>
              <a:avLst/>
              <a:gdLst/>
              <a:ahLst/>
              <a:cxnLst/>
              <a:rect l="l" t="t" r="r" b="b"/>
              <a:pathLst>
                <a:path w="524" h="1695" fill="none" extrusionOk="0">
                  <a:moveTo>
                    <a:pt x="0" y="1695"/>
                  </a:moveTo>
                  <a:cubicBezTo>
                    <a:pt x="105" y="1381"/>
                    <a:pt x="314" y="0"/>
                    <a:pt x="52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82"/>
            <p:cNvSpPr/>
            <p:nvPr/>
          </p:nvSpPr>
          <p:spPr>
            <a:xfrm>
              <a:off x="4070225" y="4337050"/>
              <a:ext cx="14675" cy="40300"/>
            </a:xfrm>
            <a:custGeom>
              <a:avLst/>
              <a:gdLst/>
              <a:ahLst/>
              <a:cxnLst/>
              <a:rect l="l" t="t" r="r" b="b"/>
              <a:pathLst>
                <a:path w="587" h="1612" fill="none" extrusionOk="0">
                  <a:moveTo>
                    <a:pt x="1" y="1612"/>
                  </a:moveTo>
                  <a:cubicBezTo>
                    <a:pt x="273" y="1465"/>
                    <a:pt x="335" y="377"/>
                    <a:pt x="58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82"/>
            <p:cNvSpPr/>
            <p:nvPr/>
          </p:nvSpPr>
          <p:spPr>
            <a:xfrm>
              <a:off x="4099525" y="4323975"/>
              <a:ext cx="17800" cy="59650"/>
            </a:xfrm>
            <a:custGeom>
              <a:avLst/>
              <a:gdLst/>
              <a:ahLst/>
              <a:cxnLst/>
              <a:rect l="l" t="t" r="r" b="b"/>
              <a:pathLst>
                <a:path w="712" h="2386" fill="none" extrusionOk="0">
                  <a:moveTo>
                    <a:pt x="0" y="2386"/>
                  </a:moveTo>
                  <a:cubicBezTo>
                    <a:pt x="293" y="1611"/>
                    <a:pt x="481" y="795"/>
                    <a:pt x="71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82"/>
            <p:cNvSpPr/>
            <p:nvPr/>
          </p:nvSpPr>
          <p:spPr>
            <a:xfrm>
              <a:off x="4213025" y="4212025"/>
              <a:ext cx="16250" cy="40300"/>
            </a:xfrm>
            <a:custGeom>
              <a:avLst/>
              <a:gdLst/>
              <a:ahLst/>
              <a:cxnLst/>
              <a:rect l="l" t="t" r="r" b="b"/>
              <a:pathLst>
                <a:path w="650" h="1612" fill="none" extrusionOk="0">
                  <a:moveTo>
                    <a:pt x="1" y="1612"/>
                  </a:moveTo>
                  <a:cubicBezTo>
                    <a:pt x="231" y="1089"/>
                    <a:pt x="461" y="566"/>
                    <a:pt x="64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82"/>
            <p:cNvSpPr/>
            <p:nvPr/>
          </p:nvSpPr>
          <p:spPr>
            <a:xfrm>
              <a:off x="4242325" y="4220925"/>
              <a:ext cx="15200" cy="34550"/>
            </a:xfrm>
            <a:custGeom>
              <a:avLst/>
              <a:gdLst/>
              <a:ahLst/>
              <a:cxnLst/>
              <a:rect l="l" t="t" r="r" b="b"/>
              <a:pathLst>
                <a:path w="608" h="1382" fill="none" extrusionOk="0">
                  <a:moveTo>
                    <a:pt x="0" y="1381"/>
                  </a:moveTo>
                  <a:cubicBezTo>
                    <a:pt x="42" y="942"/>
                    <a:pt x="293" y="314"/>
                    <a:pt x="6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82"/>
            <p:cNvSpPr/>
            <p:nvPr/>
          </p:nvSpPr>
          <p:spPr>
            <a:xfrm>
              <a:off x="4265350" y="4221975"/>
              <a:ext cx="11000" cy="33500"/>
            </a:xfrm>
            <a:custGeom>
              <a:avLst/>
              <a:gdLst/>
              <a:ahLst/>
              <a:cxnLst/>
              <a:rect l="l" t="t" r="r" b="b"/>
              <a:pathLst>
                <a:path w="440" h="1340" fill="none" extrusionOk="0">
                  <a:moveTo>
                    <a:pt x="0" y="1339"/>
                  </a:moveTo>
                  <a:cubicBezTo>
                    <a:pt x="126" y="900"/>
                    <a:pt x="251" y="419"/>
                    <a:pt x="43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82"/>
            <p:cNvSpPr/>
            <p:nvPr/>
          </p:nvSpPr>
          <p:spPr>
            <a:xfrm>
              <a:off x="4286250" y="4230350"/>
              <a:ext cx="11025" cy="20925"/>
            </a:xfrm>
            <a:custGeom>
              <a:avLst/>
              <a:gdLst/>
              <a:ahLst/>
              <a:cxnLst/>
              <a:rect l="l" t="t" r="r" b="b"/>
              <a:pathLst>
                <a:path w="441" h="837" fill="none" extrusionOk="0">
                  <a:moveTo>
                    <a:pt x="1" y="837"/>
                  </a:moveTo>
                  <a:cubicBezTo>
                    <a:pt x="168" y="607"/>
                    <a:pt x="357" y="293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82"/>
            <p:cNvSpPr/>
            <p:nvPr/>
          </p:nvSpPr>
          <p:spPr>
            <a:xfrm>
              <a:off x="4473525" y="4183775"/>
              <a:ext cx="14675" cy="36650"/>
            </a:xfrm>
            <a:custGeom>
              <a:avLst/>
              <a:gdLst/>
              <a:ahLst/>
              <a:cxnLst/>
              <a:rect l="l" t="t" r="r" b="b"/>
              <a:pathLst>
                <a:path w="587" h="1466" fill="none" extrusionOk="0">
                  <a:moveTo>
                    <a:pt x="147" y="1465"/>
                  </a:moveTo>
                  <a:cubicBezTo>
                    <a:pt x="1" y="1173"/>
                    <a:pt x="377" y="147"/>
                    <a:pt x="58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82"/>
            <p:cNvSpPr/>
            <p:nvPr/>
          </p:nvSpPr>
          <p:spPr>
            <a:xfrm>
              <a:off x="4495500" y="4200525"/>
              <a:ext cx="14150" cy="34550"/>
            </a:xfrm>
            <a:custGeom>
              <a:avLst/>
              <a:gdLst/>
              <a:ahLst/>
              <a:cxnLst/>
              <a:rect l="l" t="t" r="r" b="b"/>
              <a:pathLst>
                <a:path w="566" h="1382" fill="none" extrusionOk="0">
                  <a:moveTo>
                    <a:pt x="0" y="1381"/>
                  </a:moveTo>
                  <a:cubicBezTo>
                    <a:pt x="126" y="921"/>
                    <a:pt x="377" y="440"/>
                    <a:pt x="5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82"/>
            <p:cNvSpPr/>
            <p:nvPr/>
          </p:nvSpPr>
          <p:spPr>
            <a:xfrm>
              <a:off x="4519550" y="4198425"/>
              <a:ext cx="16250" cy="33500"/>
            </a:xfrm>
            <a:custGeom>
              <a:avLst/>
              <a:gdLst/>
              <a:ahLst/>
              <a:cxnLst/>
              <a:rect l="l" t="t" r="r" b="b"/>
              <a:pathLst>
                <a:path w="650" h="1340" fill="none" extrusionOk="0">
                  <a:moveTo>
                    <a:pt x="1" y="1340"/>
                  </a:moveTo>
                  <a:cubicBezTo>
                    <a:pt x="252" y="1047"/>
                    <a:pt x="650" y="398"/>
                    <a:pt x="60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82"/>
          <p:cNvGrpSpPr/>
          <p:nvPr/>
        </p:nvGrpSpPr>
        <p:grpSpPr>
          <a:xfrm>
            <a:off x="1008850" y="1152975"/>
            <a:ext cx="219700" cy="716650"/>
            <a:chOff x="4771700" y="4284750"/>
            <a:chExt cx="219700" cy="716650"/>
          </a:xfrm>
        </p:grpSpPr>
        <p:sp>
          <p:nvSpPr>
            <p:cNvPr id="2839" name="Google Shape;2839;p82"/>
            <p:cNvSpPr/>
            <p:nvPr/>
          </p:nvSpPr>
          <p:spPr>
            <a:xfrm>
              <a:off x="4771700" y="4284750"/>
              <a:ext cx="90500" cy="161125"/>
            </a:xfrm>
            <a:custGeom>
              <a:avLst/>
              <a:gdLst/>
              <a:ahLst/>
              <a:cxnLst/>
              <a:rect l="l" t="t" r="r" b="b"/>
              <a:pathLst>
                <a:path w="3620" h="6445" fill="none" extrusionOk="0">
                  <a:moveTo>
                    <a:pt x="1402" y="6152"/>
                  </a:moveTo>
                  <a:cubicBezTo>
                    <a:pt x="0" y="4373"/>
                    <a:pt x="84" y="1193"/>
                    <a:pt x="2260" y="0"/>
                  </a:cubicBezTo>
                  <a:cubicBezTo>
                    <a:pt x="2406" y="628"/>
                    <a:pt x="2992" y="1151"/>
                    <a:pt x="3243" y="1779"/>
                  </a:cubicBezTo>
                  <a:cubicBezTo>
                    <a:pt x="3536" y="2469"/>
                    <a:pt x="3620" y="3285"/>
                    <a:pt x="3578" y="3997"/>
                  </a:cubicBezTo>
                  <a:cubicBezTo>
                    <a:pt x="3578" y="4624"/>
                    <a:pt x="3452" y="5231"/>
                    <a:pt x="2950" y="5712"/>
                  </a:cubicBezTo>
                  <a:cubicBezTo>
                    <a:pt x="2678" y="5963"/>
                    <a:pt x="1674" y="6445"/>
                    <a:pt x="1444" y="6089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82"/>
            <p:cNvSpPr/>
            <p:nvPr/>
          </p:nvSpPr>
          <p:spPr>
            <a:xfrm>
              <a:off x="4779025" y="4302525"/>
              <a:ext cx="25125" cy="99925"/>
            </a:xfrm>
            <a:custGeom>
              <a:avLst/>
              <a:gdLst/>
              <a:ahLst/>
              <a:cxnLst/>
              <a:rect l="l" t="t" r="r" b="b"/>
              <a:pathLst>
                <a:path w="1005" h="3997" fill="none" extrusionOk="0">
                  <a:moveTo>
                    <a:pt x="1004" y="0"/>
                  </a:moveTo>
                  <a:cubicBezTo>
                    <a:pt x="837" y="1026"/>
                    <a:pt x="0" y="3139"/>
                    <a:pt x="816" y="3997"/>
                  </a:cubicBezTo>
                  <a:cubicBezTo>
                    <a:pt x="837" y="3955"/>
                    <a:pt x="837" y="3892"/>
                    <a:pt x="816" y="385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82"/>
            <p:cNvSpPr/>
            <p:nvPr/>
          </p:nvSpPr>
          <p:spPr>
            <a:xfrm>
              <a:off x="4802550" y="4298875"/>
              <a:ext cx="17300" cy="112475"/>
            </a:xfrm>
            <a:custGeom>
              <a:avLst/>
              <a:gdLst/>
              <a:ahLst/>
              <a:cxnLst/>
              <a:rect l="l" t="t" r="r" b="b"/>
              <a:pathLst>
                <a:path w="692" h="4499" fill="none" extrusionOk="0">
                  <a:moveTo>
                    <a:pt x="398" y="0"/>
                  </a:moveTo>
                  <a:cubicBezTo>
                    <a:pt x="440" y="1507"/>
                    <a:pt x="1" y="3034"/>
                    <a:pt x="628" y="4499"/>
                  </a:cubicBezTo>
                  <a:cubicBezTo>
                    <a:pt x="691" y="4394"/>
                    <a:pt x="691" y="4289"/>
                    <a:pt x="691" y="4143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82"/>
            <p:cNvSpPr/>
            <p:nvPr/>
          </p:nvSpPr>
          <p:spPr>
            <a:xfrm>
              <a:off x="4811975" y="4292575"/>
              <a:ext cx="25125" cy="116675"/>
            </a:xfrm>
            <a:custGeom>
              <a:avLst/>
              <a:gdLst/>
              <a:ahLst/>
              <a:cxnLst/>
              <a:rect l="l" t="t" r="r" b="b"/>
              <a:pathLst>
                <a:path w="1005" h="4667" fill="none" extrusionOk="0">
                  <a:moveTo>
                    <a:pt x="481" y="1"/>
                  </a:moveTo>
                  <a:cubicBezTo>
                    <a:pt x="0" y="1528"/>
                    <a:pt x="774" y="3181"/>
                    <a:pt x="1005" y="4667"/>
                  </a:cubicBezTo>
                  <a:lnTo>
                    <a:pt x="1005" y="4395"/>
                  </a:ln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82"/>
            <p:cNvSpPr/>
            <p:nvPr/>
          </p:nvSpPr>
          <p:spPr>
            <a:xfrm>
              <a:off x="4830800" y="4307225"/>
              <a:ext cx="12050" cy="65950"/>
            </a:xfrm>
            <a:custGeom>
              <a:avLst/>
              <a:gdLst/>
              <a:ahLst/>
              <a:cxnLst/>
              <a:rect l="l" t="t" r="r" b="b"/>
              <a:pathLst>
                <a:path w="482" h="2638" fill="none" extrusionOk="0">
                  <a:moveTo>
                    <a:pt x="21" y="1"/>
                  </a:moveTo>
                  <a:cubicBezTo>
                    <a:pt x="0" y="880"/>
                    <a:pt x="231" y="1717"/>
                    <a:pt x="482" y="2553"/>
                  </a:cubicBezTo>
                  <a:cubicBezTo>
                    <a:pt x="461" y="2616"/>
                    <a:pt x="440" y="2637"/>
                    <a:pt x="356" y="261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82"/>
            <p:cNvSpPr/>
            <p:nvPr/>
          </p:nvSpPr>
          <p:spPr>
            <a:xfrm>
              <a:off x="4809875" y="4432775"/>
              <a:ext cx="111450" cy="218150"/>
            </a:xfrm>
            <a:custGeom>
              <a:avLst/>
              <a:gdLst/>
              <a:ahLst/>
              <a:cxnLst/>
              <a:rect l="l" t="t" r="r" b="b"/>
              <a:pathLst>
                <a:path w="4458" h="8726" fill="none" extrusionOk="0">
                  <a:moveTo>
                    <a:pt x="0" y="398"/>
                  </a:moveTo>
                  <a:cubicBezTo>
                    <a:pt x="0" y="2846"/>
                    <a:pt x="1026" y="6006"/>
                    <a:pt x="1151" y="8705"/>
                  </a:cubicBezTo>
                  <a:cubicBezTo>
                    <a:pt x="1988" y="8726"/>
                    <a:pt x="3034" y="8391"/>
                    <a:pt x="3830" y="8203"/>
                  </a:cubicBezTo>
                  <a:cubicBezTo>
                    <a:pt x="4394" y="8077"/>
                    <a:pt x="4457" y="7972"/>
                    <a:pt x="4332" y="7407"/>
                  </a:cubicBezTo>
                  <a:cubicBezTo>
                    <a:pt x="4206" y="6884"/>
                    <a:pt x="3976" y="6361"/>
                    <a:pt x="3704" y="5901"/>
                  </a:cubicBezTo>
                  <a:cubicBezTo>
                    <a:pt x="2616" y="4081"/>
                    <a:pt x="1842" y="2009"/>
                    <a:pt x="1256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82"/>
            <p:cNvSpPr/>
            <p:nvPr/>
          </p:nvSpPr>
          <p:spPr>
            <a:xfrm>
              <a:off x="4836550" y="4616375"/>
              <a:ext cx="154850" cy="385025"/>
            </a:xfrm>
            <a:custGeom>
              <a:avLst/>
              <a:gdLst/>
              <a:ahLst/>
              <a:cxnLst/>
              <a:rect l="l" t="t" r="r" b="b"/>
              <a:pathLst>
                <a:path w="6194" h="15401" fill="none" extrusionOk="0">
                  <a:moveTo>
                    <a:pt x="84" y="1444"/>
                  </a:moveTo>
                  <a:cubicBezTo>
                    <a:pt x="1" y="3014"/>
                    <a:pt x="607" y="4834"/>
                    <a:pt x="1026" y="6361"/>
                  </a:cubicBezTo>
                  <a:cubicBezTo>
                    <a:pt x="1444" y="7952"/>
                    <a:pt x="2386" y="9416"/>
                    <a:pt x="3181" y="10860"/>
                  </a:cubicBezTo>
                  <a:cubicBezTo>
                    <a:pt x="3746" y="11885"/>
                    <a:pt x="4395" y="12848"/>
                    <a:pt x="5001" y="13810"/>
                  </a:cubicBezTo>
                  <a:cubicBezTo>
                    <a:pt x="5315" y="14312"/>
                    <a:pt x="5587" y="15045"/>
                    <a:pt x="6006" y="15400"/>
                  </a:cubicBezTo>
                  <a:cubicBezTo>
                    <a:pt x="6194" y="14145"/>
                    <a:pt x="6068" y="12785"/>
                    <a:pt x="5901" y="11530"/>
                  </a:cubicBezTo>
                  <a:cubicBezTo>
                    <a:pt x="5713" y="10002"/>
                    <a:pt x="5524" y="8433"/>
                    <a:pt x="5190" y="6885"/>
                  </a:cubicBezTo>
                  <a:cubicBezTo>
                    <a:pt x="4667" y="4562"/>
                    <a:pt x="4834" y="2009"/>
                    <a:pt x="3453" y="1"/>
                  </a:cubicBezTo>
                  <a:cubicBezTo>
                    <a:pt x="3327" y="1"/>
                    <a:pt x="3244" y="84"/>
                    <a:pt x="3160" y="16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235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3" name="Google Shape;3283;p96"/>
          <p:cNvGrpSpPr/>
          <p:nvPr/>
        </p:nvGrpSpPr>
        <p:grpSpPr>
          <a:xfrm>
            <a:off x="3618487" y="847123"/>
            <a:ext cx="2376485" cy="3902378"/>
            <a:chOff x="3881900" y="1540205"/>
            <a:chExt cx="2194354" cy="3603304"/>
          </a:xfrm>
        </p:grpSpPr>
        <p:grpSp>
          <p:nvGrpSpPr>
            <p:cNvPr id="3284" name="Google Shape;3284;p96"/>
            <p:cNvGrpSpPr/>
            <p:nvPr/>
          </p:nvGrpSpPr>
          <p:grpSpPr>
            <a:xfrm>
              <a:off x="3881900" y="1540205"/>
              <a:ext cx="2194354" cy="3603304"/>
              <a:chOff x="5244570" y="1433375"/>
              <a:chExt cx="922230" cy="1514375"/>
            </a:xfrm>
          </p:grpSpPr>
          <p:sp>
            <p:nvSpPr>
              <p:cNvPr id="3285" name="Google Shape;3285;p96"/>
              <p:cNvSpPr/>
              <p:nvPr/>
            </p:nvSpPr>
            <p:spPr>
              <a:xfrm>
                <a:off x="5539550" y="1906349"/>
                <a:ext cx="320561" cy="464968"/>
              </a:xfrm>
              <a:custGeom>
                <a:avLst/>
                <a:gdLst/>
                <a:ahLst/>
                <a:cxnLst/>
                <a:rect l="l" t="t" r="r" b="b"/>
                <a:pathLst>
                  <a:path w="12555" h="18351" extrusionOk="0">
                    <a:moveTo>
                      <a:pt x="0" y="18351"/>
                    </a:moveTo>
                    <a:lnTo>
                      <a:pt x="0" y="18058"/>
                    </a:lnTo>
                    <a:cubicBezTo>
                      <a:pt x="105" y="15840"/>
                      <a:pt x="63" y="13601"/>
                      <a:pt x="272" y="11404"/>
                    </a:cubicBezTo>
                    <a:cubicBezTo>
                      <a:pt x="440" y="9814"/>
                      <a:pt x="586" y="8245"/>
                      <a:pt x="753" y="6675"/>
                    </a:cubicBezTo>
                    <a:lnTo>
                      <a:pt x="984" y="3934"/>
                    </a:lnTo>
                    <a:cubicBezTo>
                      <a:pt x="1067" y="2930"/>
                      <a:pt x="1172" y="1947"/>
                      <a:pt x="1256" y="921"/>
                    </a:cubicBezTo>
                    <a:cubicBezTo>
                      <a:pt x="1256" y="817"/>
                      <a:pt x="1256" y="712"/>
                      <a:pt x="1360" y="629"/>
                    </a:cubicBezTo>
                    <a:cubicBezTo>
                      <a:pt x="1486" y="566"/>
                      <a:pt x="1611" y="587"/>
                      <a:pt x="1779" y="608"/>
                    </a:cubicBezTo>
                    <a:lnTo>
                      <a:pt x="3662" y="691"/>
                    </a:lnTo>
                    <a:cubicBezTo>
                      <a:pt x="4415" y="712"/>
                      <a:pt x="5168" y="670"/>
                      <a:pt x="5901" y="629"/>
                    </a:cubicBezTo>
                    <a:cubicBezTo>
                      <a:pt x="6800" y="587"/>
                      <a:pt x="7700" y="524"/>
                      <a:pt x="8600" y="482"/>
                    </a:cubicBezTo>
                    <a:cubicBezTo>
                      <a:pt x="9771" y="398"/>
                      <a:pt x="10985" y="315"/>
                      <a:pt x="12157" y="64"/>
                    </a:cubicBezTo>
                    <a:cubicBezTo>
                      <a:pt x="12261" y="43"/>
                      <a:pt x="12366" y="43"/>
                      <a:pt x="12450" y="1"/>
                    </a:cubicBezTo>
                    <a:cubicBezTo>
                      <a:pt x="12554" y="84"/>
                      <a:pt x="12492" y="168"/>
                      <a:pt x="12450" y="252"/>
                    </a:cubicBezTo>
                    <a:cubicBezTo>
                      <a:pt x="12031" y="901"/>
                      <a:pt x="11613" y="1549"/>
                      <a:pt x="11152" y="2177"/>
                    </a:cubicBezTo>
                    <a:cubicBezTo>
                      <a:pt x="9688" y="4248"/>
                      <a:pt x="8223" y="6320"/>
                      <a:pt x="6800" y="8370"/>
                    </a:cubicBezTo>
                    <a:cubicBezTo>
                      <a:pt x="4750" y="11279"/>
                      <a:pt x="2783" y="14271"/>
                      <a:pt x="879" y="17242"/>
                    </a:cubicBezTo>
                    <a:cubicBezTo>
                      <a:pt x="670" y="17556"/>
                      <a:pt x="460" y="17870"/>
                      <a:pt x="272" y="18183"/>
                    </a:cubicBezTo>
                    <a:cubicBezTo>
                      <a:pt x="209" y="18246"/>
                      <a:pt x="147" y="18330"/>
                      <a:pt x="0" y="18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96"/>
              <p:cNvSpPr/>
              <p:nvPr/>
            </p:nvSpPr>
            <p:spPr>
              <a:xfrm>
                <a:off x="5244570" y="1438994"/>
                <a:ext cx="337413" cy="480331"/>
              </a:xfrm>
              <a:custGeom>
                <a:avLst/>
                <a:gdLst/>
                <a:ahLst/>
                <a:cxnLst/>
                <a:rect l="l" t="t" r="r" b="b"/>
                <a:pathLst>
                  <a:path w="13810" h="19376" extrusionOk="0">
                    <a:moveTo>
                      <a:pt x="12847" y="19271"/>
                    </a:moveTo>
                    <a:cubicBezTo>
                      <a:pt x="12680" y="19376"/>
                      <a:pt x="12554" y="19355"/>
                      <a:pt x="12429" y="19355"/>
                    </a:cubicBezTo>
                    <a:cubicBezTo>
                      <a:pt x="10964" y="19250"/>
                      <a:pt x="9499" y="19187"/>
                      <a:pt x="8056" y="19041"/>
                    </a:cubicBezTo>
                    <a:cubicBezTo>
                      <a:pt x="6403" y="18852"/>
                      <a:pt x="4750" y="18580"/>
                      <a:pt x="3160" y="18120"/>
                    </a:cubicBezTo>
                    <a:cubicBezTo>
                      <a:pt x="2511" y="17932"/>
                      <a:pt x="1883" y="17723"/>
                      <a:pt x="1256" y="17430"/>
                    </a:cubicBezTo>
                    <a:cubicBezTo>
                      <a:pt x="816" y="17220"/>
                      <a:pt x="356" y="16990"/>
                      <a:pt x="42" y="16655"/>
                    </a:cubicBezTo>
                    <a:cubicBezTo>
                      <a:pt x="0" y="16363"/>
                      <a:pt x="188" y="16237"/>
                      <a:pt x="314" y="16111"/>
                    </a:cubicBezTo>
                    <a:cubicBezTo>
                      <a:pt x="1151" y="15065"/>
                      <a:pt x="1967" y="14040"/>
                      <a:pt x="2804" y="12994"/>
                    </a:cubicBezTo>
                    <a:cubicBezTo>
                      <a:pt x="4938" y="10357"/>
                      <a:pt x="7093" y="7700"/>
                      <a:pt x="9227" y="5085"/>
                    </a:cubicBezTo>
                    <a:cubicBezTo>
                      <a:pt x="9960" y="4206"/>
                      <a:pt x="10692" y="3306"/>
                      <a:pt x="11404" y="2427"/>
                    </a:cubicBezTo>
                    <a:cubicBezTo>
                      <a:pt x="12052" y="1611"/>
                      <a:pt x="12764" y="858"/>
                      <a:pt x="13475" y="126"/>
                    </a:cubicBezTo>
                    <a:cubicBezTo>
                      <a:pt x="13517" y="63"/>
                      <a:pt x="13580" y="0"/>
                      <a:pt x="13726" y="0"/>
                    </a:cubicBezTo>
                    <a:cubicBezTo>
                      <a:pt x="13810" y="147"/>
                      <a:pt x="13789" y="314"/>
                      <a:pt x="13789" y="481"/>
                    </a:cubicBezTo>
                    <a:cubicBezTo>
                      <a:pt x="13747" y="1465"/>
                      <a:pt x="13726" y="2427"/>
                      <a:pt x="13726" y="3390"/>
                    </a:cubicBezTo>
                    <a:cubicBezTo>
                      <a:pt x="13705" y="6277"/>
                      <a:pt x="13538" y="9144"/>
                      <a:pt x="13391" y="12031"/>
                    </a:cubicBezTo>
                    <a:cubicBezTo>
                      <a:pt x="13266" y="14249"/>
                      <a:pt x="13098" y="16467"/>
                      <a:pt x="12973" y="18685"/>
                    </a:cubicBezTo>
                    <a:cubicBezTo>
                      <a:pt x="12931" y="18852"/>
                      <a:pt x="12952" y="19083"/>
                      <a:pt x="12847" y="19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96"/>
              <p:cNvSpPr/>
              <p:nvPr/>
            </p:nvSpPr>
            <p:spPr>
              <a:xfrm>
                <a:off x="5244575" y="1433375"/>
                <a:ext cx="922225" cy="1514375"/>
              </a:xfrm>
              <a:custGeom>
                <a:avLst/>
                <a:gdLst/>
                <a:ahLst/>
                <a:cxnLst/>
                <a:rect l="l" t="t" r="r" b="b"/>
                <a:pathLst>
                  <a:path w="36889" h="60575" extrusionOk="0">
                    <a:moveTo>
                      <a:pt x="11362" y="38584"/>
                    </a:moveTo>
                    <a:cubicBezTo>
                      <a:pt x="10985" y="38249"/>
                      <a:pt x="10985" y="38249"/>
                      <a:pt x="10776" y="37768"/>
                    </a:cubicBezTo>
                    <a:lnTo>
                      <a:pt x="8411" y="32348"/>
                    </a:lnTo>
                    <a:cubicBezTo>
                      <a:pt x="6821" y="28582"/>
                      <a:pt x="4938" y="24983"/>
                      <a:pt x="2908" y="21447"/>
                    </a:cubicBezTo>
                    <a:cubicBezTo>
                      <a:pt x="2009" y="19878"/>
                      <a:pt x="1130" y="18330"/>
                      <a:pt x="126" y="16823"/>
                    </a:cubicBezTo>
                    <a:cubicBezTo>
                      <a:pt x="84" y="16739"/>
                      <a:pt x="21" y="16635"/>
                      <a:pt x="0" y="16551"/>
                    </a:cubicBezTo>
                    <a:cubicBezTo>
                      <a:pt x="21" y="16300"/>
                      <a:pt x="209" y="16112"/>
                      <a:pt x="335" y="15965"/>
                    </a:cubicBezTo>
                    <a:cubicBezTo>
                      <a:pt x="1025" y="15086"/>
                      <a:pt x="1695" y="14208"/>
                      <a:pt x="2406" y="13350"/>
                    </a:cubicBezTo>
                    <a:cubicBezTo>
                      <a:pt x="4624" y="10630"/>
                      <a:pt x="6842" y="7910"/>
                      <a:pt x="9039" y="5148"/>
                    </a:cubicBezTo>
                    <a:cubicBezTo>
                      <a:pt x="9604" y="4499"/>
                      <a:pt x="10148" y="3850"/>
                      <a:pt x="10671" y="3160"/>
                    </a:cubicBezTo>
                    <a:cubicBezTo>
                      <a:pt x="11487" y="2156"/>
                      <a:pt x="12387" y="1235"/>
                      <a:pt x="13266" y="272"/>
                    </a:cubicBezTo>
                    <a:cubicBezTo>
                      <a:pt x="13307" y="210"/>
                      <a:pt x="13391" y="126"/>
                      <a:pt x="13433" y="105"/>
                    </a:cubicBezTo>
                    <a:cubicBezTo>
                      <a:pt x="13600" y="0"/>
                      <a:pt x="13893" y="63"/>
                      <a:pt x="14019" y="210"/>
                    </a:cubicBezTo>
                    <a:cubicBezTo>
                      <a:pt x="14123" y="335"/>
                      <a:pt x="14207" y="503"/>
                      <a:pt x="14270" y="628"/>
                    </a:cubicBezTo>
                    <a:cubicBezTo>
                      <a:pt x="14877" y="1674"/>
                      <a:pt x="15483" y="2741"/>
                      <a:pt x="16048" y="3788"/>
                    </a:cubicBezTo>
                    <a:cubicBezTo>
                      <a:pt x="17869" y="7031"/>
                      <a:pt x="19857" y="10148"/>
                      <a:pt x="21949" y="13203"/>
                    </a:cubicBezTo>
                    <a:cubicBezTo>
                      <a:pt x="22807" y="14459"/>
                      <a:pt x="23665" y="15714"/>
                      <a:pt x="24606" y="16928"/>
                    </a:cubicBezTo>
                    <a:cubicBezTo>
                      <a:pt x="24774" y="17137"/>
                      <a:pt x="24920" y="17367"/>
                      <a:pt x="25129" y="17555"/>
                    </a:cubicBezTo>
                    <a:cubicBezTo>
                      <a:pt x="25359" y="17806"/>
                      <a:pt x="25464" y="18078"/>
                      <a:pt x="25339" y="18476"/>
                    </a:cubicBezTo>
                    <a:cubicBezTo>
                      <a:pt x="25150" y="18643"/>
                      <a:pt x="24983" y="18915"/>
                      <a:pt x="24815" y="19166"/>
                    </a:cubicBezTo>
                    <a:cubicBezTo>
                      <a:pt x="23937" y="20694"/>
                      <a:pt x="22890" y="22096"/>
                      <a:pt x="21865" y="23540"/>
                    </a:cubicBezTo>
                    <a:cubicBezTo>
                      <a:pt x="18517" y="28205"/>
                      <a:pt x="15295" y="32934"/>
                      <a:pt x="12240" y="37768"/>
                    </a:cubicBezTo>
                    <a:cubicBezTo>
                      <a:pt x="12115" y="37977"/>
                      <a:pt x="11947" y="38186"/>
                      <a:pt x="11947" y="38458"/>
                    </a:cubicBezTo>
                    <a:cubicBezTo>
                      <a:pt x="11947" y="38521"/>
                      <a:pt x="11906" y="38605"/>
                      <a:pt x="11843" y="38688"/>
                    </a:cubicBezTo>
                    <a:cubicBezTo>
                      <a:pt x="11173" y="40090"/>
                      <a:pt x="10650" y="41597"/>
                      <a:pt x="10274" y="43103"/>
                    </a:cubicBezTo>
                    <a:cubicBezTo>
                      <a:pt x="10022" y="44170"/>
                      <a:pt x="9918" y="45237"/>
                      <a:pt x="9918" y="46346"/>
                    </a:cubicBezTo>
                    <a:cubicBezTo>
                      <a:pt x="9918" y="46807"/>
                      <a:pt x="9960" y="47309"/>
                      <a:pt x="10106" y="47790"/>
                    </a:cubicBezTo>
                    <a:cubicBezTo>
                      <a:pt x="10336" y="48648"/>
                      <a:pt x="10880" y="49506"/>
                      <a:pt x="12261" y="49652"/>
                    </a:cubicBezTo>
                    <a:cubicBezTo>
                      <a:pt x="13245" y="49715"/>
                      <a:pt x="14186" y="49778"/>
                      <a:pt x="15149" y="49736"/>
                    </a:cubicBezTo>
                    <a:cubicBezTo>
                      <a:pt x="15797" y="49715"/>
                      <a:pt x="16446" y="49799"/>
                      <a:pt x="17074" y="49945"/>
                    </a:cubicBezTo>
                    <a:cubicBezTo>
                      <a:pt x="17806" y="50133"/>
                      <a:pt x="18392" y="50531"/>
                      <a:pt x="18789" y="51159"/>
                    </a:cubicBezTo>
                    <a:cubicBezTo>
                      <a:pt x="19020" y="51556"/>
                      <a:pt x="19229" y="51975"/>
                      <a:pt x="19354" y="52414"/>
                    </a:cubicBezTo>
                    <a:cubicBezTo>
                      <a:pt x="19543" y="53021"/>
                      <a:pt x="19689" y="53628"/>
                      <a:pt x="19877" y="54214"/>
                    </a:cubicBezTo>
                    <a:cubicBezTo>
                      <a:pt x="20045" y="54737"/>
                      <a:pt x="20170" y="55260"/>
                      <a:pt x="20401" y="55762"/>
                    </a:cubicBezTo>
                    <a:cubicBezTo>
                      <a:pt x="20568" y="56097"/>
                      <a:pt x="20714" y="56390"/>
                      <a:pt x="20945" y="56683"/>
                    </a:cubicBezTo>
                    <a:cubicBezTo>
                      <a:pt x="21300" y="57059"/>
                      <a:pt x="21740" y="57268"/>
                      <a:pt x="22263" y="57331"/>
                    </a:cubicBezTo>
                    <a:cubicBezTo>
                      <a:pt x="22702" y="57352"/>
                      <a:pt x="23142" y="57268"/>
                      <a:pt x="23560" y="57164"/>
                    </a:cubicBezTo>
                    <a:cubicBezTo>
                      <a:pt x="24230" y="57017"/>
                      <a:pt x="24857" y="56808"/>
                      <a:pt x="25506" y="56620"/>
                    </a:cubicBezTo>
                    <a:cubicBezTo>
                      <a:pt x="26029" y="56473"/>
                      <a:pt x="26552" y="56327"/>
                      <a:pt x="27075" y="56180"/>
                    </a:cubicBezTo>
                    <a:cubicBezTo>
                      <a:pt x="27305" y="56118"/>
                      <a:pt x="27577" y="56076"/>
                      <a:pt x="27808" y="56055"/>
                    </a:cubicBezTo>
                    <a:cubicBezTo>
                      <a:pt x="28728" y="55950"/>
                      <a:pt x="29502" y="56201"/>
                      <a:pt x="30130" y="56892"/>
                    </a:cubicBezTo>
                    <a:cubicBezTo>
                      <a:pt x="30318" y="57101"/>
                      <a:pt x="30486" y="57268"/>
                      <a:pt x="30674" y="57478"/>
                    </a:cubicBezTo>
                    <a:cubicBezTo>
                      <a:pt x="31093" y="57980"/>
                      <a:pt x="31595" y="58398"/>
                      <a:pt x="32181" y="58733"/>
                    </a:cubicBezTo>
                    <a:cubicBezTo>
                      <a:pt x="32934" y="59193"/>
                      <a:pt x="33708" y="59570"/>
                      <a:pt x="34545" y="59863"/>
                    </a:cubicBezTo>
                    <a:cubicBezTo>
                      <a:pt x="35466" y="60177"/>
                      <a:pt x="35758" y="60156"/>
                      <a:pt x="36616" y="59842"/>
                    </a:cubicBezTo>
                    <a:cubicBezTo>
                      <a:pt x="36847" y="60030"/>
                      <a:pt x="36888" y="60177"/>
                      <a:pt x="36679" y="60302"/>
                    </a:cubicBezTo>
                    <a:cubicBezTo>
                      <a:pt x="36407" y="60491"/>
                      <a:pt x="36093" y="60574"/>
                      <a:pt x="35779" y="60574"/>
                    </a:cubicBezTo>
                    <a:cubicBezTo>
                      <a:pt x="35528" y="60574"/>
                      <a:pt x="35235" y="60553"/>
                      <a:pt x="34963" y="60470"/>
                    </a:cubicBezTo>
                    <a:cubicBezTo>
                      <a:pt x="33603" y="60114"/>
                      <a:pt x="32348" y="59465"/>
                      <a:pt x="31197" y="58628"/>
                    </a:cubicBezTo>
                    <a:cubicBezTo>
                      <a:pt x="30883" y="58398"/>
                      <a:pt x="30611" y="58105"/>
                      <a:pt x="30339" y="57791"/>
                    </a:cubicBezTo>
                    <a:cubicBezTo>
                      <a:pt x="30193" y="57624"/>
                      <a:pt x="30025" y="57415"/>
                      <a:pt x="29837" y="57227"/>
                    </a:cubicBezTo>
                    <a:cubicBezTo>
                      <a:pt x="29314" y="56662"/>
                      <a:pt x="28644" y="56411"/>
                      <a:pt x="27849" y="56494"/>
                    </a:cubicBezTo>
                    <a:cubicBezTo>
                      <a:pt x="27389" y="56536"/>
                      <a:pt x="26950" y="56662"/>
                      <a:pt x="26489" y="56787"/>
                    </a:cubicBezTo>
                    <a:cubicBezTo>
                      <a:pt x="25757" y="56996"/>
                      <a:pt x="25067" y="57227"/>
                      <a:pt x="24334" y="57436"/>
                    </a:cubicBezTo>
                    <a:cubicBezTo>
                      <a:pt x="23853" y="57561"/>
                      <a:pt x="23393" y="57708"/>
                      <a:pt x="22911" y="57750"/>
                    </a:cubicBezTo>
                    <a:cubicBezTo>
                      <a:pt x="22723" y="57771"/>
                      <a:pt x="22556" y="57771"/>
                      <a:pt x="22346" y="57771"/>
                    </a:cubicBezTo>
                    <a:cubicBezTo>
                      <a:pt x="21530" y="57771"/>
                      <a:pt x="20903" y="57436"/>
                      <a:pt x="20401" y="56787"/>
                    </a:cubicBezTo>
                    <a:cubicBezTo>
                      <a:pt x="20066" y="56348"/>
                      <a:pt x="19836" y="55846"/>
                      <a:pt x="19668" y="55343"/>
                    </a:cubicBezTo>
                    <a:cubicBezTo>
                      <a:pt x="19480" y="54716"/>
                      <a:pt x="19313" y="54088"/>
                      <a:pt x="19124" y="53481"/>
                    </a:cubicBezTo>
                    <a:cubicBezTo>
                      <a:pt x="18999" y="53084"/>
                      <a:pt x="18894" y="52665"/>
                      <a:pt x="18727" y="52289"/>
                    </a:cubicBezTo>
                    <a:cubicBezTo>
                      <a:pt x="18622" y="52017"/>
                      <a:pt x="18496" y="51724"/>
                      <a:pt x="18371" y="51493"/>
                    </a:cubicBezTo>
                    <a:cubicBezTo>
                      <a:pt x="18015" y="50887"/>
                      <a:pt x="17492" y="50531"/>
                      <a:pt x="16844" y="50405"/>
                    </a:cubicBezTo>
                    <a:cubicBezTo>
                      <a:pt x="16320" y="50301"/>
                      <a:pt x="15776" y="50238"/>
                      <a:pt x="15232" y="50238"/>
                    </a:cubicBezTo>
                    <a:cubicBezTo>
                      <a:pt x="14228" y="50259"/>
                      <a:pt x="13203" y="50217"/>
                      <a:pt x="12219" y="50133"/>
                    </a:cubicBezTo>
                    <a:cubicBezTo>
                      <a:pt x="11926" y="50113"/>
                      <a:pt x="11634" y="50050"/>
                      <a:pt x="11362" y="49945"/>
                    </a:cubicBezTo>
                    <a:cubicBezTo>
                      <a:pt x="10776" y="49736"/>
                      <a:pt x="10336" y="49401"/>
                      <a:pt x="10002" y="48878"/>
                    </a:cubicBezTo>
                    <a:cubicBezTo>
                      <a:pt x="9750" y="48522"/>
                      <a:pt x="9604" y="48146"/>
                      <a:pt x="9520" y="47727"/>
                    </a:cubicBezTo>
                    <a:cubicBezTo>
                      <a:pt x="9416" y="47204"/>
                      <a:pt x="9374" y="46660"/>
                      <a:pt x="9374" y="46116"/>
                    </a:cubicBezTo>
                    <a:cubicBezTo>
                      <a:pt x="9395" y="44275"/>
                      <a:pt x="9813" y="42559"/>
                      <a:pt x="10420" y="40843"/>
                    </a:cubicBezTo>
                    <a:cubicBezTo>
                      <a:pt x="10650" y="40174"/>
                      <a:pt x="10901" y="39525"/>
                      <a:pt x="11194" y="38856"/>
                    </a:cubicBezTo>
                    <a:cubicBezTo>
                      <a:pt x="11299" y="38772"/>
                      <a:pt x="11320" y="38667"/>
                      <a:pt x="11362" y="38584"/>
                    </a:cubicBezTo>
                    <a:close/>
                    <a:moveTo>
                      <a:pt x="12638" y="18915"/>
                    </a:moveTo>
                    <a:cubicBezTo>
                      <a:pt x="12701" y="18748"/>
                      <a:pt x="12701" y="18539"/>
                      <a:pt x="12701" y="18330"/>
                    </a:cubicBezTo>
                    <a:lnTo>
                      <a:pt x="13098" y="12136"/>
                    </a:lnTo>
                    <a:cubicBezTo>
                      <a:pt x="13266" y="9479"/>
                      <a:pt x="13391" y="6801"/>
                      <a:pt x="13412" y="4101"/>
                    </a:cubicBezTo>
                    <a:cubicBezTo>
                      <a:pt x="13412" y="3223"/>
                      <a:pt x="13475" y="2302"/>
                      <a:pt x="13475" y="1423"/>
                    </a:cubicBezTo>
                    <a:cubicBezTo>
                      <a:pt x="13475" y="1256"/>
                      <a:pt x="13496" y="1109"/>
                      <a:pt x="13454" y="963"/>
                    </a:cubicBezTo>
                    <a:cubicBezTo>
                      <a:pt x="13307" y="963"/>
                      <a:pt x="13266" y="1047"/>
                      <a:pt x="13203" y="1109"/>
                    </a:cubicBezTo>
                    <a:cubicBezTo>
                      <a:pt x="12554" y="1800"/>
                      <a:pt x="11906" y="2490"/>
                      <a:pt x="11299" y="3244"/>
                    </a:cubicBezTo>
                    <a:cubicBezTo>
                      <a:pt x="10629" y="4081"/>
                      <a:pt x="9960" y="4897"/>
                      <a:pt x="9290" y="5734"/>
                    </a:cubicBezTo>
                    <a:cubicBezTo>
                      <a:pt x="7302" y="8182"/>
                      <a:pt x="5315" y="10630"/>
                      <a:pt x="3327" y="13078"/>
                    </a:cubicBezTo>
                    <a:cubicBezTo>
                      <a:pt x="2532" y="14040"/>
                      <a:pt x="1779" y="14982"/>
                      <a:pt x="1025" y="15965"/>
                    </a:cubicBezTo>
                    <a:cubicBezTo>
                      <a:pt x="921" y="16091"/>
                      <a:pt x="732" y="16216"/>
                      <a:pt x="795" y="16488"/>
                    </a:cubicBezTo>
                    <a:cubicBezTo>
                      <a:pt x="1109" y="16802"/>
                      <a:pt x="1486" y="17032"/>
                      <a:pt x="1904" y="17221"/>
                    </a:cubicBezTo>
                    <a:cubicBezTo>
                      <a:pt x="2490" y="17472"/>
                      <a:pt x="3097" y="17660"/>
                      <a:pt x="3683" y="17848"/>
                    </a:cubicBezTo>
                    <a:cubicBezTo>
                      <a:pt x="5189" y="18288"/>
                      <a:pt x="6696" y="18518"/>
                      <a:pt x="8244" y="18706"/>
                    </a:cubicBezTo>
                    <a:cubicBezTo>
                      <a:pt x="9604" y="18853"/>
                      <a:pt x="10964" y="18915"/>
                      <a:pt x="12303" y="18999"/>
                    </a:cubicBezTo>
                    <a:cubicBezTo>
                      <a:pt x="12345" y="18999"/>
                      <a:pt x="12470" y="19020"/>
                      <a:pt x="12638" y="18915"/>
                    </a:cubicBezTo>
                    <a:close/>
                    <a:moveTo>
                      <a:pt x="24878" y="18120"/>
                    </a:moveTo>
                    <a:cubicBezTo>
                      <a:pt x="24899" y="17995"/>
                      <a:pt x="24795" y="17890"/>
                      <a:pt x="24711" y="17806"/>
                    </a:cubicBezTo>
                    <a:cubicBezTo>
                      <a:pt x="24460" y="17472"/>
                      <a:pt x="24188" y="17158"/>
                      <a:pt x="23958" y="16823"/>
                    </a:cubicBezTo>
                    <a:cubicBezTo>
                      <a:pt x="21530" y="13517"/>
                      <a:pt x="19250" y="10107"/>
                      <a:pt x="17157" y="6591"/>
                    </a:cubicBezTo>
                    <a:cubicBezTo>
                      <a:pt x="16195" y="4980"/>
                      <a:pt x="15274" y="3306"/>
                      <a:pt x="14312" y="1653"/>
                    </a:cubicBezTo>
                    <a:cubicBezTo>
                      <a:pt x="14228" y="1528"/>
                      <a:pt x="14207" y="1340"/>
                      <a:pt x="13977" y="1277"/>
                    </a:cubicBezTo>
                    <a:cubicBezTo>
                      <a:pt x="13977" y="1423"/>
                      <a:pt x="13935" y="1549"/>
                      <a:pt x="13935" y="1674"/>
                    </a:cubicBezTo>
                    <a:cubicBezTo>
                      <a:pt x="13893" y="2323"/>
                      <a:pt x="13914" y="2993"/>
                      <a:pt x="13893" y="3620"/>
                    </a:cubicBezTo>
                    <a:cubicBezTo>
                      <a:pt x="13831" y="5629"/>
                      <a:pt x="13810" y="7617"/>
                      <a:pt x="13705" y="9625"/>
                    </a:cubicBezTo>
                    <a:cubicBezTo>
                      <a:pt x="13559" y="12011"/>
                      <a:pt x="13412" y="14396"/>
                      <a:pt x="13287" y="16760"/>
                    </a:cubicBezTo>
                    <a:cubicBezTo>
                      <a:pt x="13266" y="17388"/>
                      <a:pt x="13203" y="18016"/>
                      <a:pt x="13182" y="18643"/>
                    </a:cubicBezTo>
                    <a:cubicBezTo>
                      <a:pt x="13182" y="18790"/>
                      <a:pt x="13161" y="18915"/>
                      <a:pt x="13266" y="19020"/>
                    </a:cubicBezTo>
                    <a:cubicBezTo>
                      <a:pt x="13307" y="19020"/>
                      <a:pt x="13391" y="19062"/>
                      <a:pt x="13475" y="19062"/>
                    </a:cubicBezTo>
                    <a:cubicBezTo>
                      <a:pt x="14835" y="19146"/>
                      <a:pt x="16195" y="19208"/>
                      <a:pt x="17555" y="19125"/>
                    </a:cubicBezTo>
                    <a:cubicBezTo>
                      <a:pt x="19124" y="19020"/>
                      <a:pt x="20693" y="18915"/>
                      <a:pt x="22221" y="18769"/>
                    </a:cubicBezTo>
                    <a:cubicBezTo>
                      <a:pt x="23016" y="18706"/>
                      <a:pt x="23790" y="18602"/>
                      <a:pt x="24564" y="18330"/>
                    </a:cubicBezTo>
                    <a:cubicBezTo>
                      <a:pt x="24690" y="18288"/>
                      <a:pt x="24815" y="18267"/>
                      <a:pt x="24878" y="18120"/>
                    </a:cubicBezTo>
                    <a:close/>
                    <a:moveTo>
                      <a:pt x="11885" y="37328"/>
                    </a:moveTo>
                    <a:cubicBezTo>
                      <a:pt x="12031" y="37286"/>
                      <a:pt x="12052" y="37224"/>
                      <a:pt x="12115" y="37161"/>
                    </a:cubicBezTo>
                    <a:cubicBezTo>
                      <a:pt x="12324" y="36847"/>
                      <a:pt x="12533" y="36533"/>
                      <a:pt x="12701" y="36219"/>
                    </a:cubicBezTo>
                    <a:cubicBezTo>
                      <a:pt x="14626" y="33206"/>
                      <a:pt x="16572" y="30256"/>
                      <a:pt x="18622" y="27348"/>
                    </a:cubicBezTo>
                    <a:cubicBezTo>
                      <a:pt x="20087" y="25297"/>
                      <a:pt x="21551" y="23226"/>
                      <a:pt x="22995" y="21154"/>
                    </a:cubicBezTo>
                    <a:cubicBezTo>
                      <a:pt x="23434" y="20527"/>
                      <a:pt x="23832" y="19878"/>
                      <a:pt x="24271" y="19229"/>
                    </a:cubicBezTo>
                    <a:cubicBezTo>
                      <a:pt x="24334" y="19146"/>
                      <a:pt x="24376" y="19062"/>
                      <a:pt x="24271" y="18999"/>
                    </a:cubicBezTo>
                    <a:cubicBezTo>
                      <a:pt x="24188" y="19020"/>
                      <a:pt x="24083" y="19020"/>
                      <a:pt x="23978" y="19041"/>
                    </a:cubicBezTo>
                    <a:cubicBezTo>
                      <a:pt x="22807" y="19313"/>
                      <a:pt x="21635" y="19355"/>
                      <a:pt x="20421" y="19459"/>
                    </a:cubicBezTo>
                    <a:cubicBezTo>
                      <a:pt x="19543" y="19543"/>
                      <a:pt x="18622" y="19564"/>
                      <a:pt x="17743" y="19627"/>
                    </a:cubicBezTo>
                    <a:cubicBezTo>
                      <a:pt x="16969" y="19669"/>
                      <a:pt x="16237" y="19731"/>
                      <a:pt x="15483" y="19669"/>
                    </a:cubicBezTo>
                    <a:lnTo>
                      <a:pt x="13600" y="19585"/>
                    </a:lnTo>
                    <a:cubicBezTo>
                      <a:pt x="13475" y="19585"/>
                      <a:pt x="13307" y="19543"/>
                      <a:pt x="13182" y="19627"/>
                    </a:cubicBezTo>
                    <a:cubicBezTo>
                      <a:pt x="13077" y="19690"/>
                      <a:pt x="13077" y="19794"/>
                      <a:pt x="13077" y="19899"/>
                    </a:cubicBezTo>
                    <a:cubicBezTo>
                      <a:pt x="12994" y="20903"/>
                      <a:pt x="12889" y="21887"/>
                      <a:pt x="12805" y="22912"/>
                    </a:cubicBezTo>
                    <a:cubicBezTo>
                      <a:pt x="12743" y="23832"/>
                      <a:pt x="12680" y="24753"/>
                      <a:pt x="12575" y="25653"/>
                    </a:cubicBezTo>
                    <a:cubicBezTo>
                      <a:pt x="12429" y="27222"/>
                      <a:pt x="12261" y="28833"/>
                      <a:pt x="12115" y="30402"/>
                    </a:cubicBezTo>
                    <a:cubicBezTo>
                      <a:pt x="11906" y="32599"/>
                      <a:pt x="11926" y="34817"/>
                      <a:pt x="11822" y="37035"/>
                    </a:cubicBezTo>
                    <a:cubicBezTo>
                      <a:pt x="11843" y="37119"/>
                      <a:pt x="11885" y="37203"/>
                      <a:pt x="11885" y="37328"/>
                    </a:cubicBezTo>
                    <a:close/>
                    <a:moveTo>
                      <a:pt x="1255" y="17534"/>
                    </a:moveTo>
                    <a:cubicBezTo>
                      <a:pt x="1193" y="17639"/>
                      <a:pt x="1276" y="17702"/>
                      <a:pt x="1339" y="17806"/>
                    </a:cubicBezTo>
                    <a:cubicBezTo>
                      <a:pt x="1590" y="18267"/>
                      <a:pt x="1862" y="18685"/>
                      <a:pt x="2113" y="19104"/>
                    </a:cubicBezTo>
                    <a:cubicBezTo>
                      <a:pt x="4938" y="23853"/>
                      <a:pt x="7470" y="28750"/>
                      <a:pt x="9604" y="33855"/>
                    </a:cubicBezTo>
                    <a:cubicBezTo>
                      <a:pt x="10064" y="34985"/>
                      <a:pt x="10587" y="36156"/>
                      <a:pt x="11090" y="37286"/>
                    </a:cubicBezTo>
                    <a:cubicBezTo>
                      <a:pt x="11110" y="37370"/>
                      <a:pt x="11152" y="37517"/>
                      <a:pt x="11299" y="37517"/>
                    </a:cubicBezTo>
                    <a:cubicBezTo>
                      <a:pt x="11299" y="37412"/>
                      <a:pt x="11320" y="37286"/>
                      <a:pt x="11320" y="37203"/>
                    </a:cubicBezTo>
                    <a:cubicBezTo>
                      <a:pt x="11362" y="36198"/>
                      <a:pt x="11403" y="35173"/>
                      <a:pt x="11424" y="34190"/>
                    </a:cubicBezTo>
                    <a:cubicBezTo>
                      <a:pt x="11466" y="32662"/>
                      <a:pt x="11529" y="31177"/>
                      <a:pt x="11696" y="29691"/>
                    </a:cubicBezTo>
                    <a:cubicBezTo>
                      <a:pt x="11843" y="28143"/>
                      <a:pt x="11926" y="26594"/>
                      <a:pt x="12136" y="25067"/>
                    </a:cubicBezTo>
                    <a:cubicBezTo>
                      <a:pt x="12240" y="24188"/>
                      <a:pt x="12261" y="23309"/>
                      <a:pt x="12366" y="22452"/>
                    </a:cubicBezTo>
                    <a:cubicBezTo>
                      <a:pt x="12470" y="21615"/>
                      <a:pt x="12512" y="20778"/>
                      <a:pt x="12575" y="19941"/>
                    </a:cubicBezTo>
                    <a:cubicBezTo>
                      <a:pt x="12575" y="19794"/>
                      <a:pt x="12638" y="19669"/>
                      <a:pt x="12512" y="19543"/>
                    </a:cubicBezTo>
                    <a:cubicBezTo>
                      <a:pt x="12408" y="19480"/>
                      <a:pt x="12261" y="19480"/>
                      <a:pt x="12115" y="19459"/>
                    </a:cubicBezTo>
                    <a:cubicBezTo>
                      <a:pt x="11571" y="19439"/>
                      <a:pt x="11048" y="19376"/>
                      <a:pt x="10483" y="19355"/>
                    </a:cubicBezTo>
                    <a:cubicBezTo>
                      <a:pt x="8600" y="19250"/>
                      <a:pt x="6737" y="19041"/>
                      <a:pt x="4896" y="18643"/>
                    </a:cubicBezTo>
                    <a:cubicBezTo>
                      <a:pt x="3766" y="18413"/>
                      <a:pt x="2657" y="18078"/>
                      <a:pt x="1590" y="17639"/>
                    </a:cubicBezTo>
                    <a:cubicBezTo>
                      <a:pt x="1486" y="17576"/>
                      <a:pt x="1381" y="17493"/>
                      <a:pt x="1255" y="17534"/>
                    </a:cubicBezTo>
                    <a:close/>
                    <a:moveTo>
                      <a:pt x="13579" y="733"/>
                    </a:moveTo>
                    <a:cubicBezTo>
                      <a:pt x="13600" y="733"/>
                      <a:pt x="13600" y="754"/>
                      <a:pt x="13621" y="754"/>
                    </a:cubicBezTo>
                    <a:lnTo>
                      <a:pt x="13663" y="733"/>
                    </a:lnTo>
                    <a:cubicBezTo>
                      <a:pt x="13621" y="733"/>
                      <a:pt x="13621" y="712"/>
                      <a:pt x="13600" y="712"/>
                    </a:cubicBezTo>
                    <a:cubicBezTo>
                      <a:pt x="13600" y="712"/>
                      <a:pt x="13600" y="733"/>
                      <a:pt x="13579" y="7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96"/>
              <p:cNvSpPr/>
              <p:nvPr/>
            </p:nvSpPr>
            <p:spPr>
              <a:xfrm>
                <a:off x="5572016" y="1457528"/>
                <a:ext cx="297587" cy="457562"/>
              </a:xfrm>
              <a:custGeom>
                <a:avLst/>
                <a:gdLst/>
                <a:ahLst/>
                <a:cxnLst/>
                <a:rect l="l" t="t" r="r" b="b"/>
                <a:pathLst>
                  <a:path w="11760" h="17912" extrusionOk="0">
                    <a:moveTo>
                      <a:pt x="11738" y="16865"/>
                    </a:moveTo>
                    <a:cubicBezTo>
                      <a:pt x="11675" y="17012"/>
                      <a:pt x="11550" y="17033"/>
                      <a:pt x="11424" y="17054"/>
                    </a:cubicBezTo>
                    <a:cubicBezTo>
                      <a:pt x="10671" y="17326"/>
                      <a:pt x="9876" y="17451"/>
                      <a:pt x="9102" y="17493"/>
                    </a:cubicBezTo>
                    <a:cubicBezTo>
                      <a:pt x="7533" y="17619"/>
                      <a:pt x="5984" y="17723"/>
                      <a:pt x="4415" y="17849"/>
                    </a:cubicBezTo>
                    <a:cubicBezTo>
                      <a:pt x="3055" y="17911"/>
                      <a:pt x="1695" y="17870"/>
                      <a:pt x="335" y="17786"/>
                    </a:cubicBezTo>
                    <a:cubicBezTo>
                      <a:pt x="251" y="17786"/>
                      <a:pt x="167" y="17765"/>
                      <a:pt x="126" y="17744"/>
                    </a:cubicBezTo>
                    <a:cubicBezTo>
                      <a:pt x="0" y="17598"/>
                      <a:pt x="21" y="17472"/>
                      <a:pt x="42" y="17367"/>
                    </a:cubicBezTo>
                    <a:cubicBezTo>
                      <a:pt x="63" y="16740"/>
                      <a:pt x="126" y="16112"/>
                      <a:pt x="147" y="15484"/>
                    </a:cubicBezTo>
                    <a:cubicBezTo>
                      <a:pt x="272" y="13099"/>
                      <a:pt x="439" y="10735"/>
                      <a:pt x="565" y="8349"/>
                    </a:cubicBezTo>
                    <a:cubicBezTo>
                      <a:pt x="691" y="6341"/>
                      <a:pt x="732" y="4353"/>
                      <a:pt x="753" y="2323"/>
                    </a:cubicBezTo>
                    <a:cubicBezTo>
                      <a:pt x="774" y="1675"/>
                      <a:pt x="753" y="1026"/>
                      <a:pt x="795" y="398"/>
                    </a:cubicBezTo>
                    <a:cubicBezTo>
                      <a:pt x="795" y="273"/>
                      <a:pt x="837" y="168"/>
                      <a:pt x="837" y="1"/>
                    </a:cubicBezTo>
                    <a:cubicBezTo>
                      <a:pt x="1067" y="64"/>
                      <a:pt x="1088" y="231"/>
                      <a:pt x="1172" y="378"/>
                    </a:cubicBezTo>
                    <a:cubicBezTo>
                      <a:pt x="2113" y="2010"/>
                      <a:pt x="3034" y="3683"/>
                      <a:pt x="4017" y="5315"/>
                    </a:cubicBezTo>
                    <a:cubicBezTo>
                      <a:pt x="6110" y="8852"/>
                      <a:pt x="8390" y="12241"/>
                      <a:pt x="10818" y="15547"/>
                    </a:cubicBezTo>
                    <a:cubicBezTo>
                      <a:pt x="11048" y="15882"/>
                      <a:pt x="11341" y="16196"/>
                      <a:pt x="11571" y="16531"/>
                    </a:cubicBezTo>
                    <a:cubicBezTo>
                      <a:pt x="11655" y="16656"/>
                      <a:pt x="11759" y="16740"/>
                      <a:pt x="11738" y="168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96"/>
              <p:cNvSpPr/>
              <p:nvPr/>
            </p:nvSpPr>
            <p:spPr>
              <a:xfrm>
                <a:off x="5274900" y="1870675"/>
                <a:ext cx="285625" cy="500625"/>
              </a:xfrm>
              <a:custGeom>
                <a:avLst/>
                <a:gdLst/>
                <a:ahLst/>
                <a:cxnLst/>
                <a:rect l="l" t="t" r="r" b="b"/>
                <a:pathLst>
                  <a:path w="11425" h="20025" extrusionOk="0">
                    <a:moveTo>
                      <a:pt x="42" y="42"/>
                    </a:moveTo>
                    <a:cubicBezTo>
                      <a:pt x="168" y="1"/>
                      <a:pt x="273" y="84"/>
                      <a:pt x="377" y="147"/>
                    </a:cubicBezTo>
                    <a:cubicBezTo>
                      <a:pt x="1444" y="586"/>
                      <a:pt x="2553" y="921"/>
                      <a:pt x="3683" y="1151"/>
                    </a:cubicBezTo>
                    <a:cubicBezTo>
                      <a:pt x="5524" y="1549"/>
                      <a:pt x="7387" y="1758"/>
                      <a:pt x="9270" y="1863"/>
                    </a:cubicBezTo>
                    <a:cubicBezTo>
                      <a:pt x="9835" y="1884"/>
                      <a:pt x="10379" y="1947"/>
                      <a:pt x="10902" y="1967"/>
                    </a:cubicBezTo>
                    <a:cubicBezTo>
                      <a:pt x="11048" y="1967"/>
                      <a:pt x="11195" y="1967"/>
                      <a:pt x="11299" y="2051"/>
                    </a:cubicBezTo>
                    <a:cubicBezTo>
                      <a:pt x="11425" y="2198"/>
                      <a:pt x="11404" y="2302"/>
                      <a:pt x="11362" y="2449"/>
                    </a:cubicBezTo>
                    <a:cubicBezTo>
                      <a:pt x="11320" y="3286"/>
                      <a:pt x="11257" y="4102"/>
                      <a:pt x="11153" y="4960"/>
                    </a:cubicBezTo>
                    <a:cubicBezTo>
                      <a:pt x="11048" y="5817"/>
                      <a:pt x="11048" y="6696"/>
                      <a:pt x="10923" y="7575"/>
                    </a:cubicBezTo>
                    <a:cubicBezTo>
                      <a:pt x="10713" y="9102"/>
                      <a:pt x="10630" y="10651"/>
                      <a:pt x="10483" y="12199"/>
                    </a:cubicBezTo>
                    <a:cubicBezTo>
                      <a:pt x="10316" y="13685"/>
                      <a:pt x="10274" y="15212"/>
                      <a:pt x="10211" y="16698"/>
                    </a:cubicBezTo>
                    <a:cubicBezTo>
                      <a:pt x="10190" y="17681"/>
                      <a:pt x="10169" y="18706"/>
                      <a:pt x="10107" y="19711"/>
                    </a:cubicBezTo>
                    <a:cubicBezTo>
                      <a:pt x="10107" y="19794"/>
                      <a:pt x="10086" y="19920"/>
                      <a:pt x="10086" y="20025"/>
                    </a:cubicBezTo>
                    <a:cubicBezTo>
                      <a:pt x="9918" y="20025"/>
                      <a:pt x="9897" y="19878"/>
                      <a:pt x="9877" y="19794"/>
                    </a:cubicBezTo>
                    <a:cubicBezTo>
                      <a:pt x="9374" y="18664"/>
                      <a:pt x="8851" y="17493"/>
                      <a:pt x="8391" y="16363"/>
                    </a:cubicBezTo>
                    <a:cubicBezTo>
                      <a:pt x="6257" y="11258"/>
                      <a:pt x="3725" y="6340"/>
                      <a:pt x="900" y="1612"/>
                    </a:cubicBezTo>
                    <a:cubicBezTo>
                      <a:pt x="649" y="1193"/>
                      <a:pt x="377" y="733"/>
                      <a:pt x="126" y="314"/>
                    </a:cubicBezTo>
                    <a:cubicBezTo>
                      <a:pt x="105" y="210"/>
                      <a:pt x="1" y="147"/>
                      <a:pt x="42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96"/>
              <p:cNvSpPr/>
              <p:nvPr/>
            </p:nvSpPr>
            <p:spPr>
              <a:xfrm>
                <a:off x="5500350" y="2440850"/>
                <a:ext cx="288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07" extrusionOk="0">
                    <a:moveTo>
                      <a:pt x="1089" y="984"/>
                    </a:moveTo>
                    <a:cubicBezTo>
                      <a:pt x="1068" y="1088"/>
                      <a:pt x="1047" y="1193"/>
                      <a:pt x="1026" y="1256"/>
                    </a:cubicBezTo>
                    <a:cubicBezTo>
                      <a:pt x="984" y="1360"/>
                      <a:pt x="921" y="1444"/>
                      <a:pt x="775" y="1465"/>
                    </a:cubicBezTo>
                    <a:cubicBezTo>
                      <a:pt x="649" y="1507"/>
                      <a:pt x="503" y="1507"/>
                      <a:pt x="356" y="1444"/>
                    </a:cubicBezTo>
                    <a:cubicBezTo>
                      <a:pt x="294" y="1423"/>
                      <a:pt x="210" y="1402"/>
                      <a:pt x="126" y="1339"/>
                    </a:cubicBezTo>
                    <a:cubicBezTo>
                      <a:pt x="22" y="1298"/>
                      <a:pt x="1" y="1193"/>
                      <a:pt x="1" y="1088"/>
                    </a:cubicBezTo>
                    <a:cubicBezTo>
                      <a:pt x="1" y="900"/>
                      <a:pt x="22" y="712"/>
                      <a:pt x="84" y="523"/>
                    </a:cubicBezTo>
                    <a:lnTo>
                      <a:pt x="147" y="293"/>
                    </a:lnTo>
                    <a:cubicBezTo>
                      <a:pt x="189" y="272"/>
                      <a:pt x="189" y="210"/>
                      <a:pt x="210" y="189"/>
                    </a:cubicBezTo>
                    <a:cubicBezTo>
                      <a:pt x="252" y="84"/>
                      <a:pt x="335" y="42"/>
                      <a:pt x="440" y="42"/>
                    </a:cubicBezTo>
                    <a:cubicBezTo>
                      <a:pt x="649" y="0"/>
                      <a:pt x="859" y="63"/>
                      <a:pt x="1026" y="189"/>
                    </a:cubicBezTo>
                    <a:cubicBezTo>
                      <a:pt x="1089" y="272"/>
                      <a:pt x="1151" y="356"/>
                      <a:pt x="1131" y="461"/>
                    </a:cubicBezTo>
                    <a:cubicBezTo>
                      <a:pt x="1089" y="565"/>
                      <a:pt x="1089" y="670"/>
                      <a:pt x="1089" y="775"/>
                    </a:cubicBezTo>
                    <a:cubicBezTo>
                      <a:pt x="1151" y="837"/>
                      <a:pt x="1131" y="921"/>
                      <a:pt x="1089" y="9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1" name="Google Shape;3291;p96"/>
            <p:cNvGrpSpPr/>
            <p:nvPr/>
          </p:nvGrpSpPr>
          <p:grpSpPr>
            <a:xfrm>
              <a:off x="4343775" y="4274950"/>
              <a:ext cx="319750" cy="300625"/>
              <a:chOff x="4224025" y="3442775"/>
              <a:chExt cx="319750" cy="300625"/>
            </a:xfrm>
          </p:grpSpPr>
          <p:sp>
            <p:nvSpPr>
              <p:cNvPr id="3292" name="Google Shape;3292;p96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6182" extrusionOk="0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96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3891" extrusionOk="0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96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656" extrusionOk="0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96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4598" extrusionOk="0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6" name="Google Shape;3296;p96"/>
            <p:cNvGrpSpPr/>
            <p:nvPr/>
          </p:nvGrpSpPr>
          <p:grpSpPr>
            <a:xfrm rot="880448">
              <a:off x="4908088" y="4592032"/>
              <a:ext cx="279332" cy="262624"/>
              <a:chOff x="4224025" y="3442775"/>
              <a:chExt cx="319750" cy="300625"/>
            </a:xfrm>
          </p:grpSpPr>
          <p:sp>
            <p:nvSpPr>
              <p:cNvPr id="3297" name="Google Shape;3297;p96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6182" extrusionOk="0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96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3891" extrusionOk="0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96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656" extrusionOk="0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96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4598" extrusionOk="0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03" name="Google Shape;3303;p96"/>
          <p:cNvSpPr txBox="1">
            <a:spLocks noGrp="1"/>
          </p:cNvSpPr>
          <p:nvPr>
            <p:ph type="subTitle" idx="4294967295"/>
          </p:nvPr>
        </p:nvSpPr>
        <p:spPr>
          <a:xfrm flipH="1">
            <a:off x="1011924" y="1480483"/>
            <a:ext cx="2193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The system is technically feasible, even though we used new technologies (Spring Boot, React, </a:t>
            </a:r>
            <a:r>
              <a:rPr lang="en-US" sz="4400" b="1" dirty="0" err="1">
                <a:solidFill>
                  <a:schemeClr val="bg2"/>
                </a:solidFill>
                <a:latin typeface="Gaegu"/>
                <a:ea typeface="Gaegu"/>
                <a:sym typeface="Gaegu"/>
              </a:rPr>
              <a:t>WebSockets</a:t>
            </a:r>
            <a:r>
              <a:rPr lang="en-US" sz="4400" b="1" dirty="0">
                <a:solidFill>
                  <a:schemeClr val="bg2"/>
                </a:solidFill>
                <a:latin typeface="Gaegu"/>
                <a:ea typeface="Gaegu"/>
                <a:sym typeface="Gaegu"/>
              </a:rPr>
              <a:t>) and faced a framework change that increased the learning curve</a:t>
            </a:r>
            <a:r>
              <a:rPr lang="en-US" sz="600" dirty="0"/>
              <a:t>.</a:t>
            </a:r>
            <a:endParaRPr sz="600" dirty="0"/>
          </a:p>
        </p:txBody>
      </p:sp>
      <p:sp>
        <p:nvSpPr>
          <p:cNvPr id="3304" name="Google Shape;3304;p96"/>
          <p:cNvSpPr txBox="1">
            <a:spLocks noGrp="1"/>
          </p:cNvSpPr>
          <p:nvPr>
            <p:ph type="subTitle" idx="4294967295"/>
          </p:nvPr>
        </p:nvSpPr>
        <p:spPr>
          <a:xfrm flipH="1">
            <a:off x="1016002" y="3403389"/>
            <a:ext cx="2193900" cy="841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00" b="1" dirty="0">
                <a:solidFill>
                  <a:schemeClr val="bg2"/>
                </a:solidFill>
                <a:latin typeface="Gaegu"/>
                <a:ea typeface="Gaegu"/>
              </a:rPr>
              <a:t>Operationally feasible thanks to clear user roles and workflows, despite our limited initial experience with LMS platforms</a:t>
            </a:r>
            <a:r>
              <a:rPr lang="en-US" sz="500" dirty="0"/>
              <a:t>.</a:t>
            </a:r>
            <a:endParaRPr sz="500" dirty="0"/>
          </a:p>
        </p:txBody>
      </p:sp>
      <p:sp>
        <p:nvSpPr>
          <p:cNvPr id="3305" name="Google Shape;3305;p96"/>
          <p:cNvSpPr txBox="1">
            <a:spLocks noGrp="1"/>
          </p:cNvSpPr>
          <p:nvPr>
            <p:ph type="title" idx="4294967295"/>
          </p:nvPr>
        </p:nvSpPr>
        <p:spPr>
          <a:xfrm>
            <a:off x="769044" y="1015126"/>
            <a:ext cx="2460602" cy="605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>
                <a:solidFill>
                  <a:schemeClr val="accent2"/>
                </a:solidFill>
              </a:rPr>
              <a:t>Technical</a:t>
            </a:r>
            <a:r>
              <a:rPr lang="fr-FR" sz="2000" dirty="0">
                <a:solidFill>
                  <a:schemeClr val="accent2"/>
                </a:solidFill>
              </a:rPr>
              <a:t> </a:t>
            </a:r>
            <a:r>
              <a:rPr lang="fr-FR" sz="2000" dirty="0" err="1">
                <a:solidFill>
                  <a:schemeClr val="accent2"/>
                </a:solidFill>
              </a:rPr>
              <a:t>Feasibility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3306" name="Google Shape;3306;p96"/>
          <p:cNvSpPr txBox="1">
            <a:spLocks noGrp="1"/>
          </p:cNvSpPr>
          <p:nvPr>
            <p:ph type="title" idx="4294967295"/>
          </p:nvPr>
        </p:nvSpPr>
        <p:spPr>
          <a:xfrm>
            <a:off x="833530" y="2992540"/>
            <a:ext cx="2376472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fr-FR" sz="1800" dirty="0" err="1">
                <a:solidFill>
                  <a:schemeClr val="accent1"/>
                </a:solidFill>
              </a:rPr>
              <a:t>Operational</a:t>
            </a:r>
            <a:r>
              <a:rPr lang="fr-FR" sz="1800" dirty="0">
                <a:solidFill>
                  <a:schemeClr val="accent1"/>
                </a:solidFill>
              </a:rPr>
              <a:t> </a:t>
            </a:r>
            <a:r>
              <a:rPr lang="fr-FR" sz="1800" dirty="0" err="1">
                <a:solidFill>
                  <a:schemeClr val="accent1"/>
                </a:solidFill>
              </a:rPr>
              <a:t>Feasibility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3309" name="Google Shape;3309;p96"/>
          <p:cNvSpPr txBox="1">
            <a:spLocks noGrp="1"/>
          </p:cNvSpPr>
          <p:nvPr>
            <p:ph type="subTitle" idx="4294967295"/>
          </p:nvPr>
        </p:nvSpPr>
        <p:spPr>
          <a:xfrm flipH="1">
            <a:off x="5633952" y="1700515"/>
            <a:ext cx="2193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50" b="1" dirty="0">
                <a:solidFill>
                  <a:schemeClr val="bg2"/>
                </a:solidFill>
                <a:latin typeface="Gaegu"/>
                <a:ea typeface="Gaegu"/>
              </a:rPr>
              <a:t>Fully feasible economically since all tools and technologies used are free and open source.</a:t>
            </a:r>
            <a:endParaRPr sz="105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  <p:sp>
        <p:nvSpPr>
          <p:cNvPr id="3310" name="Google Shape;3310;p96"/>
          <p:cNvSpPr txBox="1">
            <a:spLocks noGrp="1"/>
          </p:cNvSpPr>
          <p:nvPr>
            <p:ph type="subTitle" idx="4294967295"/>
          </p:nvPr>
        </p:nvSpPr>
        <p:spPr>
          <a:xfrm flipH="1">
            <a:off x="5633952" y="3403390"/>
            <a:ext cx="2193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50" b="1" dirty="0">
                <a:solidFill>
                  <a:schemeClr val="bg2"/>
                </a:solidFill>
                <a:latin typeface="Gaegu"/>
                <a:ea typeface="Gaegu"/>
              </a:rPr>
              <a:t>Time was the biggest constraint, as we had to learn the technologies while developing the system, which reduced testing and refinement time.</a:t>
            </a:r>
            <a:endParaRPr sz="105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  <p:sp>
        <p:nvSpPr>
          <p:cNvPr id="3311" name="Google Shape;3311;p96"/>
          <p:cNvSpPr txBox="1">
            <a:spLocks noGrp="1"/>
          </p:cNvSpPr>
          <p:nvPr>
            <p:ph type="title" idx="4294967295"/>
          </p:nvPr>
        </p:nvSpPr>
        <p:spPr>
          <a:xfrm>
            <a:off x="5633952" y="1318115"/>
            <a:ext cx="23766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>
                <a:solidFill>
                  <a:schemeClr val="accent3"/>
                </a:solidFill>
              </a:rPr>
              <a:t>Economic</a:t>
            </a:r>
            <a:r>
              <a:rPr lang="fr-FR" sz="2000" dirty="0">
                <a:solidFill>
                  <a:schemeClr val="accent3"/>
                </a:solidFill>
              </a:rPr>
              <a:t> </a:t>
            </a:r>
            <a:r>
              <a:rPr lang="fr-FR" sz="2000" dirty="0" err="1">
                <a:solidFill>
                  <a:schemeClr val="accent3"/>
                </a:solidFill>
              </a:rPr>
              <a:t>Feasibility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3312" name="Google Shape;3312;p96"/>
          <p:cNvSpPr txBox="1">
            <a:spLocks noGrp="1"/>
          </p:cNvSpPr>
          <p:nvPr>
            <p:ph type="title" idx="4294967295"/>
          </p:nvPr>
        </p:nvSpPr>
        <p:spPr>
          <a:xfrm>
            <a:off x="5633955" y="2992540"/>
            <a:ext cx="23766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accent4"/>
                </a:solidFill>
              </a:rPr>
              <a:t>Schedule </a:t>
            </a:r>
            <a:r>
              <a:rPr lang="fr-FR" sz="2000" dirty="0" err="1">
                <a:solidFill>
                  <a:schemeClr val="accent4"/>
                </a:solidFill>
              </a:rPr>
              <a:t>Feasibility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3313" name="Google Shape;3313;p96"/>
          <p:cNvSpPr/>
          <p:nvPr/>
        </p:nvSpPr>
        <p:spPr>
          <a:xfrm>
            <a:off x="4681402" y="1178169"/>
            <a:ext cx="902375" cy="473200"/>
          </a:xfrm>
          <a:custGeom>
            <a:avLst/>
            <a:gdLst/>
            <a:ahLst/>
            <a:cxnLst/>
            <a:rect l="l" t="t" r="r" b="b"/>
            <a:pathLst>
              <a:path w="36095" h="18928" extrusionOk="0">
                <a:moveTo>
                  <a:pt x="0" y="18928"/>
                </a:moveTo>
                <a:cubicBezTo>
                  <a:pt x="2406" y="15920"/>
                  <a:pt x="8422" y="3554"/>
                  <a:pt x="14438" y="880"/>
                </a:cubicBezTo>
                <a:cubicBezTo>
                  <a:pt x="20454" y="-1794"/>
                  <a:pt x="32486" y="2552"/>
                  <a:pt x="36095" y="2886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4" name="Google Shape;3314;p96"/>
          <p:cNvSpPr/>
          <p:nvPr/>
        </p:nvSpPr>
        <p:spPr>
          <a:xfrm>
            <a:off x="4588527" y="1636340"/>
            <a:ext cx="122950" cy="115550"/>
          </a:xfrm>
          <a:custGeom>
            <a:avLst/>
            <a:gdLst/>
            <a:ahLst/>
            <a:cxnLst/>
            <a:rect l="l" t="t" r="r" b="b"/>
            <a:pathLst>
              <a:path w="4918" h="4622" extrusionOk="0">
                <a:moveTo>
                  <a:pt x="3139" y="1360"/>
                </a:moveTo>
                <a:cubicBezTo>
                  <a:pt x="3244" y="1465"/>
                  <a:pt x="3306" y="1570"/>
                  <a:pt x="3390" y="1716"/>
                </a:cubicBezTo>
                <a:cubicBezTo>
                  <a:pt x="3578" y="1946"/>
                  <a:pt x="3725" y="2197"/>
                  <a:pt x="3830" y="2469"/>
                </a:cubicBezTo>
                <a:cubicBezTo>
                  <a:pt x="3913" y="2658"/>
                  <a:pt x="3976" y="2825"/>
                  <a:pt x="3997" y="3013"/>
                </a:cubicBezTo>
                <a:lnTo>
                  <a:pt x="3997" y="3285"/>
                </a:lnTo>
                <a:cubicBezTo>
                  <a:pt x="3976" y="3348"/>
                  <a:pt x="3976" y="3411"/>
                  <a:pt x="3934" y="3453"/>
                </a:cubicBezTo>
                <a:cubicBezTo>
                  <a:pt x="3913" y="3495"/>
                  <a:pt x="3913" y="3515"/>
                  <a:pt x="3892" y="3536"/>
                </a:cubicBezTo>
                <a:cubicBezTo>
                  <a:pt x="3809" y="3599"/>
                  <a:pt x="3725" y="3641"/>
                  <a:pt x="3662" y="3662"/>
                </a:cubicBezTo>
                <a:cubicBezTo>
                  <a:pt x="3453" y="3746"/>
                  <a:pt x="3202" y="3808"/>
                  <a:pt x="2993" y="3829"/>
                </a:cubicBezTo>
                <a:cubicBezTo>
                  <a:pt x="2811" y="3841"/>
                  <a:pt x="2644" y="3853"/>
                  <a:pt x="2475" y="3853"/>
                </a:cubicBezTo>
                <a:cubicBezTo>
                  <a:pt x="2351" y="3853"/>
                  <a:pt x="2226" y="3847"/>
                  <a:pt x="2093" y="3829"/>
                </a:cubicBezTo>
                <a:cubicBezTo>
                  <a:pt x="1884" y="3808"/>
                  <a:pt x="1674" y="3746"/>
                  <a:pt x="1486" y="3662"/>
                </a:cubicBezTo>
                <a:cubicBezTo>
                  <a:pt x="1382" y="3620"/>
                  <a:pt x="1277" y="3557"/>
                  <a:pt x="1172" y="3495"/>
                </a:cubicBezTo>
                <a:cubicBezTo>
                  <a:pt x="1068" y="3411"/>
                  <a:pt x="984" y="3327"/>
                  <a:pt x="900" y="3223"/>
                </a:cubicBezTo>
                <a:cubicBezTo>
                  <a:pt x="858" y="3181"/>
                  <a:pt x="837" y="3097"/>
                  <a:pt x="796" y="3034"/>
                </a:cubicBezTo>
                <a:lnTo>
                  <a:pt x="733" y="2720"/>
                </a:lnTo>
                <a:lnTo>
                  <a:pt x="733" y="2469"/>
                </a:lnTo>
                <a:cubicBezTo>
                  <a:pt x="754" y="2386"/>
                  <a:pt x="754" y="2302"/>
                  <a:pt x="775" y="2260"/>
                </a:cubicBezTo>
                <a:cubicBezTo>
                  <a:pt x="837" y="2155"/>
                  <a:pt x="900" y="2051"/>
                  <a:pt x="963" y="1946"/>
                </a:cubicBezTo>
                <a:cubicBezTo>
                  <a:pt x="1047" y="1863"/>
                  <a:pt x="1109" y="1758"/>
                  <a:pt x="1193" y="1716"/>
                </a:cubicBezTo>
                <a:cubicBezTo>
                  <a:pt x="1298" y="1632"/>
                  <a:pt x="1402" y="1570"/>
                  <a:pt x="1507" y="1528"/>
                </a:cubicBezTo>
                <a:cubicBezTo>
                  <a:pt x="1674" y="1423"/>
                  <a:pt x="1800" y="1360"/>
                  <a:pt x="1926" y="1360"/>
                </a:cubicBezTo>
                <a:lnTo>
                  <a:pt x="2135" y="1360"/>
                </a:lnTo>
                <a:cubicBezTo>
                  <a:pt x="2239" y="1402"/>
                  <a:pt x="2323" y="1423"/>
                  <a:pt x="2428" y="1444"/>
                </a:cubicBezTo>
                <a:cubicBezTo>
                  <a:pt x="2470" y="1465"/>
                  <a:pt x="2511" y="1507"/>
                  <a:pt x="2553" y="1528"/>
                </a:cubicBezTo>
                <a:lnTo>
                  <a:pt x="2574" y="1549"/>
                </a:lnTo>
                <a:cubicBezTo>
                  <a:pt x="2658" y="1611"/>
                  <a:pt x="2721" y="1653"/>
                  <a:pt x="2825" y="1653"/>
                </a:cubicBezTo>
                <a:cubicBezTo>
                  <a:pt x="2888" y="1653"/>
                  <a:pt x="2993" y="1632"/>
                  <a:pt x="3055" y="1549"/>
                </a:cubicBezTo>
                <a:cubicBezTo>
                  <a:pt x="3097" y="1507"/>
                  <a:pt x="3139" y="1444"/>
                  <a:pt x="3139" y="1360"/>
                </a:cubicBezTo>
                <a:close/>
                <a:moveTo>
                  <a:pt x="2574" y="0"/>
                </a:moveTo>
                <a:cubicBezTo>
                  <a:pt x="2470" y="0"/>
                  <a:pt x="2365" y="42"/>
                  <a:pt x="2281" y="63"/>
                </a:cubicBezTo>
                <a:cubicBezTo>
                  <a:pt x="2051" y="105"/>
                  <a:pt x="1926" y="377"/>
                  <a:pt x="2009" y="586"/>
                </a:cubicBezTo>
                <a:cubicBezTo>
                  <a:pt x="2009" y="607"/>
                  <a:pt x="2030" y="670"/>
                  <a:pt x="2051" y="691"/>
                </a:cubicBezTo>
                <a:cubicBezTo>
                  <a:pt x="1863" y="691"/>
                  <a:pt x="1716" y="733"/>
                  <a:pt x="1549" y="754"/>
                </a:cubicBezTo>
                <a:cubicBezTo>
                  <a:pt x="1214" y="837"/>
                  <a:pt x="984" y="984"/>
                  <a:pt x="754" y="1151"/>
                </a:cubicBezTo>
                <a:cubicBezTo>
                  <a:pt x="524" y="1339"/>
                  <a:pt x="335" y="1549"/>
                  <a:pt x="210" y="1821"/>
                </a:cubicBezTo>
                <a:cubicBezTo>
                  <a:pt x="63" y="2051"/>
                  <a:pt x="1" y="2302"/>
                  <a:pt x="1" y="2574"/>
                </a:cubicBezTo>
                <a:cubicBezTo>
                  <a:pt x="1" y="2699"/>
                  <a:pt x="21" y="2825"/>
                  <a:pt x="21" y="2971"/>
                </a:cubicBezTo>
                <a:cubicBezTo>
                  <a:pt x="42" y="3118"/>
                  <a:pt x="105" y="3243"/>
                  <a:pt x="168" y="3411"/>
                </a:cubicBezTo>
                <a:cubicBezTo>
                  <a:pt x="231" y="3536"/>
                  <a:pt x="335" y="3641"/>
                  <a:pt x="398" y="3746"/>
                </a:cubicBezTo>
                <a:cubicBezTo>
                  <a:pt x="482" y="3850"/>
                  <a:pt x="586" y="3955"/>
                  <a:pt x="691" y="4039"/>
                </a:cubicBezTo>
                <a:cubicBezTo>
                  <a:pt x="796" y="4122"/>
                  <a:pt x="900" y="4185"/>
                  <a:pt x="1047" y="4269"/>
                </a:cubicBezTo>
                <a:cubicBezTo>
                  <a:pt x="1172" y="4352"/>
                  <a:pt x="1319" y="4394"/>
                  <a:pt x="1486" y="4457"/>
                </a:cubicBezTo>
                <a:cubicBezTo>
                  <a:pt x="1811" y="4577"/>
                  <a:pt x="2170" y="4622"/>
                  <a:pt x="2528" y="4622"/>
                </a:cubicBezTo>
                <a:cubicBezTo>
                  <a:pt x="2793" y="4622"/>
                  <a:pt x="3057" y="4597"/>
                  <a:pt x="3306" y="4562"/>
                </a:cubicBezTo>
                <a:cubicBezTo>
                  <a:pt x="3453" y="4520"/>
                  <a:pt x="3578" y="4499"/>
                  <a:pt x="3725" y="4478"/>
                </a:cubicBezTo>
                <a:cubicBezTo>
                  <a:pt x="3871" y="4457"/>
                  <a:pt x="3997" y="4394"/>
                  <a:pt x="4122" y="4311"/>
                </a:cubicBezTo>
                <a:cubicBezTo>
                  <a:pt x="4248" y="4269"/>
                  <a:pt x="4395" y="4185"/>
                  <a:pt x="4499" y="4101"/>
                </a:cubicBezTo>
                <a:cubicBezTo>
                  <a:pt x="4625" y="3997"/>
                  <a:pt x="4708" y="3850"/>
                  <a:pt x="4771" y="3683"/>
                </a:cubicBezTo>
                <a:cubicBezTo>
                  <a:pt x="4876" y="3453"/>
                  <a:pt x="4918" y="3160"/>
                  <a:pt x="4876" y="2909"/>
                </a:cubicBezTo>
                <a:cubicBezTo>
                  <a:pt x="4855" y="2574"/>
                  <a:pt x="4750" y="2281"/>
                  <a:pt x="4625" y="1967"/>
                </a:cubicBezTo>
                <a:cubicBezTo>
                  <a:pt x="4520" y="1695"/>
                  <a:pt x="4353" y="1465"/>
                  <a:pt x="4206" y="1256"/>
                </a:cubicBezTo>
                <a:cubicBezTo>
                  <a:pt x="4102" y="1130"/>
                  <a:pt x="4018" y="1005"/>
                  <a:pt x="3913" y="900"/>
                </a:cubicBezTo>
                <a:cubicBezTo>
                  <a:pt x="3809" y="754"/>
                  <a:pt x="3704" y="628"/>
                  <a:pt x="3599" y="523"/>
                </a:cubicBezTo>
                <a:cubicBezTo>
                  <a:pt x="3516" y="440"/>
                  <a:pt x="3432" y="377"/>
                  <a:pt x="3327" y="293"/>
                </a:cubicBezTo>
                <a:cubicBezTo>
                  <a:pt x="3286" y="230"/>
                  <a:pt x="3244" y="210"/>
                  <a:pt x="3181" y="189"/>
                </a:cubicBezTo>
                <a:cubicBezTo>
                  <a:pt x="3118" y="147"/>
                  <a:pt x="3014" y="105"/>
                  <a:pt x="2972" y="84"/>
                </a:cubicBezTo>
                <a:cubicBezTo>
                  <a:pt x="2846" y="42"/>
                  <a:pt x="2742" y="42"/>
                  <a:pt x="25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96"/>
          <p:cNvSpPr/>
          <p:nvPr/>
        </p:nvSpPr>
        <p:spPr>
          <a:xfrm>
            <a:off x="3326365" y="1030229"/>
            <a:ext cx="942475" cy="536275"/>
          </a:xfrm>
          <a:custGeom>
            <a:avLst/>
            <a:gdLst/>
            <a:ahLst/>
            <a:cxnLst/>
            <a:rect l="l" t="t" r="r" b="b"/>
            <a:pathLst>
              <a:path w="37699" h="21451" extrusionOk="0">
                <a:moveTo>
                  <a:pt x="37699" y="21451"/>
                </a:moveTo>
                <a:cubicBezTo>
                  <a:pt x="36229" y="18510"/>
                  <a:pt x="33020" y="7348"/>
                  <a:pt x="28876" y="3805"/>
                </a:cubicBezTo>
                <a:cubicBezTo>
                  <a:pt x="24732" y="263"/>
                  <a:pt x="17647" y="-339"/>
                  <a:pt x="12834" y="196"/>
                </a:cubicBezTo>
                <a:cubicBezTo>
                  <a:pt x="8021" y="731"/>
                  <a:pt x="2139" y="5877"/>
                  <a:pt x="0" y="70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6" name="Google Shape;3316;p96"/>
          <p:cNvSpPr/>
          <p:nvPr/>
        </p:nvSpPr>
        <p:spPr>
          <a:xfrm>
            <a:off x="4261377" y="1571140"/>
            <a:ext cx="93675" cy="103525"/>
          </a:xfrm>
          <a:custGeom>
            <a:avLst/>
            <a:gdLst/>
            <a:ahLst/>
            <a:cxnLst/>
            <a:rect l="l" t="t" r="r" b="b"/>
            <a:pathLst>
              <a:path w="3747" h="4141" extrusionOk="0">
                <a:moveTo>
                  <a:pt x="1926" y="838"/>
                </a:moveTo>
                <a:cubicBezTo>
                  <a:pt x="1989" y="859"/>
                  <a:pt x="2030" y="859"/>
                  <a:pt x="2114" y="880"/>
                </a:cubicBezTo>
                <a:cubicBezTo>
                  <a:pt x="2198" y="900"/>
                  <a:pt x="2261" y="963"/>
                  <a:pt x="2344" y="1005"/>
                </a:cubicBezTo>
                <a:cubicBezTo>
                  <a:pt x="2428" y="1089"/>
                  <a:pt x="2512" y="1152"/>
                  <a:pt x="2554" y="1214"/>
                </a:cubicBezTo>
                <a:cubicBezTo>
                  <a:pt x="2658" y="1361"/>
                  <a:pt x="2742" y="1507"/>
                  <a:pt x="2826" y="1675"/>
                </a:cubicBezTo>
                <a:cubicBezTo>
                  <a:pt x="2867" y="1779"/>
                  <a:pt x="2888" y="1905"/>
                  <a:pt x="2888" y="2009"/>
                </a:cubicBezTo>
                <a:lnTo>
                  <a:pt x="2888" y="2323"/>
                </a:lnTo>
                <a:cubicBezTo>
                  <a:pt x="2867" y="2365"/>
                  <a:pt x="2867" y="2449"/>
                  <a:pt x="2846" y="2512"/>
                </a:cubicBezTo>
                <a:cubicBezTo>
                  <a:pt x="2784" y="2616"/>
                  <a:pt x="2742" y="2679"/>
                  <a:pt x="2679" y="2784"/>
                </a:cubicBezTo>
                <a:lnTo>
                  <a:pt x="2449" y="3035"/>
                </a:lnTo>
                <a:cubicBezTo>
                  <a:pt x="2323" y="3139"/>
                  <a:pt x="2156" y="3202"/>
                  <a:pt x="2010" y="3286"/>
                </a:cubicBezTo>
                <a:cubicBezTo>
                  <a:pt x="1905" y="3307"/>
                  <a:pt x="1800" y="3369"/>
                  <a:pt x="1696" y="3390"/>
                </a:cubicBezTo>
                <a:lnTo>
                  <a:pt x="1528" y="3390"/>
                </a:lnTo>
                <a:cubicBezTo>
                  <a:pt x="1486" y="3390"/>
                  <a:pt x="1424" y="3369"/>
                  <a:pt x="1361" y="3349"/>
                </a:cubicBezTo>
                <a:cubicBezTo>
                  <a:pt x="1298" y="3307"/>
                  <a:pt x="1277" y="3286"/>
                  <a:pt x="1214" y="3265"/>
                </a:cubicBezTo>
                <a:lnTo>
                  <a:pt x="1068" y="3097"/>
                </a:lnTo>
                <a:cubicBezTo>
                  <a:pt x="963" y="2972"/>
                  <a:pt x="859" y="2825"/>
                  <a:pt x="775" y="2658"/>
                </a:cubicBezTo>
                <a:cubicBezTo>
                  <a:pt x="754" y="2574"/>
                  <a:pt x="733" y="2512"/>
                  <a:pt x="733" y="2449"/>
                </a:cubicBezTo>
                <a:cubicBezTo>
                  <a:pt x="754" y="2323"/>
                  <a:pt x="754" y="2240"/>
                  <a:pt x="754" y="2135"/>
                </a:cubicBezTo>
                <a:cubicBezTo>
                  <a:pt x="754" y="2093"/>
                  <a:pt x="775" y="2030"/>
                  <a:pt x="817" y="1988"/>
                </a:cubicBezTo>
                <a:cubicBezTo>
                  <a:pt x="859" y="1905"/>
                  <a:pt x="880" y="1821"/>
                  <a:pt x="963" y="1758"/>
                </a:cubicBezTo>
                <a:lnTo>
                  <a:pt x="1110" y="1591"/>
                </a:lnTo>
                <a:cubicBezTo>
                  <a:pt x="1277" y="1486"/>
                  <a:pt x="1403" y="1382"/>
                  <a:pt x="1570" y="1298"/>
                </a:cubicBezTo>
                <a:cubicBezTo>
                  <a:pt x="1717" y="1193"/>
                  <a:pt x="1800" y="1005"/>
                  <a:pt x="1717" y="859"/>
                </a:cubicBezTo>
                <a:cubicBezTo>
                  <a:pt x="1779" y="859"/>
                  <a:pt x="1821" y="838"/>
                  <a:pt x="1842" y="838"/>
                </a:cubicBezTo>
                <a:close/>
                <a:moveTo>
                  <a:pt x="2010" y="1"/>
                </a:moveTo>
                <a:cubicBezTo>
                  <a:pt x="1884" y="1"/>
                  <a:pt x="1779" y="22"/>
                  <a:pt x="1675" y="43"/>
                </a:cubicBezTo>
                <a:cubicBezTo>
                  <a:pt x="1445" y="105"/>
                  <a:pt x="1194" y="231"/>
                  <a:pt x="984" y="336"/>
                </a:cubicBezTo>
                <a:lnTo>
                  <a:pt x="440" y="649"/>
                </a:lnTo>
                <a:lnTo>
                  <a:pt x="126" y="880"/>
                </a:lnTo>
                <a:cubicBezTo>
                  <a:pt x="85" y="942"/>
                  <a:pt x="43" y="984"/>
                  <a:pt x="22" y="1047"/>
                </a:cubicBezTo>
                <a:cubicBezTo>
                  <a:pt x="1" y="1152"/>
                  <a:pt x="1" y="1256"/>
                  <a:pt x="43" y="1319"/>
                </a:cubicBezTo>
                <a:cubicBezTo>
                  <a:pt x="105" y="1403"/>
                  <a:pt x="189" y="1465"/>
                  <a:pt x="252" y="1507"/>
                </a:cubicBezTo>
                <a:cubicBezTo>
                  <a:pt x="210" y="1612"/>
                  <a:pt x="147" y="1737"/>
                  <a:pt x="105" y="1842"/>
                </a:cubicBezTo>
                <a:cubicBezTo>
                  <a:pt x="85" y="1926"/>
                  <a:pt x="85" y="2009"/>
                  <a:pt x="85" y="2093"/>
                </a:cubicBezTo>
                <a:lnTo>
                  <a:pt x="85" y="2302"/>
                </a:lnTo>
                <a:cubicBezTo>
                  <a:pt x="85" y="2449"/>
                  <a:pt x="105" y="2595"/>
                  <a:pt x="126" y="2742"/>
                </a:cubicBezTo>
                <a:cubicBezTo>
                  <a:pt x="147" y="2867"/>
                  <a:pt x="231" y="2993"/>
                  <a:pt x="294" y="3097"/>
                </a:cubicBezTo>
                <a:cubicBezTo>
                  <a:pt x="357" y="3244"/>
                  <a:pt x="440" y="3349"/>
                  <a:pt x="524" y="3474"/>
                </a:cubicBezTo>
                <a:cubicBezTo>
                  <a:pt x="545" y="3579"/>
                  <a:pt x="629" y="3683"/>
                  <a:pt x="733" y="3788"/>
                </a:cubicBezTo>
                <a:cubicBezTo>
                  <a:pt x="838" y="3893"/>
                  <a:pt x="942" y="3955"/>
                  <a:pt x="1068" y="3997"/>
                </a:cubicBezTo>
                <a:cubicBezTo>
                  <a:pt x="1214" y="4060"/>
                  <a:pt x="1361" y="4102"/>
                  <a:pt x="1507" y="4123"/>
                </a:cubicBezTo>
                <a:cubicBezTo>
                  <a:pt x="1559" y="4136"/>
                  <a:pt x="1611" y="4141"/>
                  <a:pt x="1663" y="4141"/>
                </a:cubicBezTo>
                <a:cubicBezTo>
                  <a:pt x="1779" y="4141"/>
                  <a:pt x="1894" y="4116"/>
                  <a:pt x="2010" y="4102"/>
                </a:cubicBezTo>
                <a:cubicBezTo>
                  <a:pt x="2156" y="4081"/>
                  <a:pt x="2302" y="3997"/>
                  <a:pt x="2428" y="3934"/>
                </a:cubicBezTo>
                <a:cubicBezTo>
                  <a:pt x="2554" y="3893"/>
                  <a:pt x="2658" y="3851"/>
                  <a:pt x="2763" y="3767"/>
                </a:cubicBezTo>
                <a:cubicBezTo>
                  <a:pt x="2867" y="3683"/>
                  <a:pt x="3014" y="3600"/>
                  <a:pt x="3098" y="3495"/>
                </a:cubicBezTo>
                <a:cubicBezTo>
                  <a:pt x="3244" y="3390"/>
                  <a:pt x="3307" y="3265"/>
                  <a:pt x="3432" y="3139"/>
                </a:cubicBezTo>
                <a:cubicBezTo>
                  <a:pt x="3579" y="2909"/>
                  <a:pt x="3704" y="2616"/>
                  <a:pt x="3746" y="2323"/>
                </a:cubicBezTo>
                <a:lnTo>
                  <a:pt x="3746" y="1905"/>
                </a:lnTo>
                <a:cubicBezTo>
                  <a:pt x="3704" y="1737"/>
                  <a:pt x="3683" y="1570"/>
                  <a:pt x="3621" y="1403"/>
                </a:cubicBezTo>
                <a:cubicBezTo>
                  <a:pt x="3516" y="1152"/>
                  <a:pt x="3390" y="880"/>
                  <a:pt x="3223" y="670"/>
                </a:cubicBezTo>
                <a:cubicBezTo>
                  <a:pt x="3139" y="566"/>
                  <a:pt x="3056" y="503"/>
                  <a:pt x="2951" y="377"/>
                </a:cubicBezTo>
                <a:cubicBezTo>
                  <a:pt x="2805" y="252"/>
                  <a:pt x="2658" y="168"/>
                  <a:pt x="2491" y="105"/>
                </a:cubicBezTo>
                <a:cubicBezTo>
                  <a:pt x="2344" y="43"/>
                  <a:pt x="2219" y="22"/>
                  <a:pt x="20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96"/>
          <p:cNvSpPr/>
          <p:nvPr/>
        </p:nvSpPr>
        <p:spPr>
          <a:xfrm>
            <a:off x="3387002" y="2525665"/>
            <a:ext cx="782075" cy="616600"/>
          </a:xfrm>
          <a:custGeom>
            <a:avLst/>
            <a:gdLst/>
            <a:ahLst/>
            <a:cxnLst/>
            <a:rect l="l" t="t" r="r" b="b"/>
            <a:pathLst>
              <a:path w="31283" h="24664" extrusionOk="0">
                <a:moveTo>
                  <a:pt x="31283" y="0"/>
                </a:moveTo>
                <a:cubicBezTo>
                  <a:pt x="29746" y="3175"/>
                  <a:pt x="27272" y="14939"/>
                  <a:pt x="22058" y="19050"/>
                </a:cubicBezTo>
                <a:cubicBezTo>
                  <a:pt x="16844" y="23161"/>
                  <a:pt x="3676" y="23728"/>
                  <a:pt x="0" y="2466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8" name="Google Shape;3318;p96"/>
          <p:cNvSpPr/>
          <p:nvPr/>
        </p:nvSpPr>
        <p:spPr>
          <a:xfrm>
            <a:off x="4117152" y="2419315"/>
            <a:ext cx="116675" cy="106350"/>
          </a:xfrm>
          <a:custGeom>
            <a:avLst/>
            <a:gdLst/>
            <a:ahLst/>
            <a:cxnLst/>
            <a:rect l="l" t="t" r="r" b="b"/>
            <a:pathLst>
              <a:path w="4667" h="4254" extrusionOk="0">
                <a:moveTo>
                  <a:pt x="2407" y="775"/>
                </a:moveTo>
                <a:cubicBezTo>
                  <a:pt x="2490" y="796"/>
                  <a:pt x="2532" y="796"/>
                  <a:pt x="2616" y="817"/>
                </a:cubicBezTo>
                <a:cubicBezTo>
                  <a:pt x="2762" y="900"/>
                  <a:pt x="2930" y="984"/>
                  <a:pt x="3055" y="1089"/>
                </a:cubicBezTo>
                <a:cubicBezTo>
                  <a:pt x="3243" y="1235"/>
                  <a:pt x="3432" y="1403"/>
                  <a:pt x="3578" y="1612"/>
                </a:cubicBezTo>
                <a:cubicBezTo>
                  <a:pt x="3683" y="1737"/>
                  <a:pt x="3767" y="1905"/>
                  <a:pt x="3808" y="2030"/>
                </a:cubicBezTo>
                <a:cubicBezTo>
                  <a:pt x="3850" y="2114"/>
                  <a:pt x="3871" y="2219"/>
                  <a:pt x="3892" y="2281"/>
                </a:cubicBezTo>
                <a:cubicBezTo>
                  <a:pt x="3934" y="2449"/>
                  <a:pt x="3934" y="2553"/>
                  <a:pt x="3892" y="2637"/>
                </a:cubicBezTo>
                <a:cubicBezTo>
                  <a:pt x="3871" y="2700"/>
                  <a:pt x="3871" y="2804"/>
                  <a:pt x="3829" y="2888"/>
                </a:cubicBezTo>
                <a:cubicBezTo>
                  <a:pt x="3787" y="2951"/>
                  <a:pt x="3767" y="2972"/>
                  <a:pt x="3746" y="3014"/>
                </a:cubicBezTo>
                <a:lnTo>
                  <a:pt x="3578" y="3181"/>
                </a:lnTo>
                <a:cubicBezTo>
                  <a:pt x="3453" y="3286"/>
                  <a:pt x="3327" y="3369"/>
                  <a:pt x="3160" y="3411"/>
                </a:cubicBezTo>
                <a:cubicBezTo>
                  <a:pt x="2992" y="3495"/>
                  <a:pt x="2783" y="3537"/>
                  <a:pt x="2595" y="3579"/>
                </a:cubicBezTo>
                <a:cubicBezTo>
                  <a:pt x="2490" y="3589"/>
                  <a:pt x="2386" y="3594"/>
                  <a:pt x="2281" y="3594"/>
                </a:cubicBezTo>
                <a:cubicBezTo>
                  <a:pt x="2176" y="3594"/>
                  <a:pt x="2072" y="3589"/>
                  <a:pt x="1967" y="3579"/>
                </a:cubicBezTo>
                <a:cubicBezTo>
                  <a:pt x="1779" y="3537"/>
                  <a:pt x="1632" y="3495"/>
                  <a:pt x="1465" y="3432"/>
                </a:cubicBezTo>
                <a:cubicBezTo>
                  <a:pt x="1360" y="3390"/>
                  <a:pt x="1277" y="3328"/>
                  <a:pt x="1214" y="3286"/>
                </a:cubicBezTo>
                <a:cubicBezTo>
                  <a:pt x="1109" y="3202"/>
                  <a:pt x="1026" y="3097"/>
                  <a:pt x="942" y="3014"/>
                </a:cubicBezTo>
                <a:cubicBezTo>
                  <a:pt x="858" y="2909"/>
                  <a:pt x="795" y="2783"/>
                  <a:pt x="733" y="2679"/>
                </a:cubicBezTo>
                <a:cubicBezTo>
                  <a:pt x="691" y="2553"/>
                  <a:pt x="649" y="2428"/>
                  <a:pt x="628" y="2281"/>
                </a:cubicBezTo>
                <a:lnTo>
                  <a:pt x="628" y="2009"/>
                </a:lnTo>
                <a:cubicBezTo>
                  <a:pt x="649" y="1821"/>
                  <a:pt x="712" y="1633"/>
                  <a:pt x="774" y="1444"/>
                </a:cubicBezTo>
                <a:cubicBezTo>
                  <a:pt x="858" y="1277"/>
                  <a:pt x="963" y="1110"/>
                  <a:pt x="1088" y="921"/>
                </a:cubicBezTo>
                <a:cubicBezTo>
                  <a:pt x="1130" y="900"/>
                  <a:pt x="1151" y="838"/>
                  <a:pt x="1172" y="817"/>
                </a:cubicBezTo>
                <a:cubicBezTo>
                  <a:pt x="1193" y="859"/>
                  <a:pt x="1235" y="879"/>
                  <a:pt x="1277" y="900"/>
                </a:cubicBezTo>
                <a:cubicBezTo>
                  <a:pt x="1325" y="937"/>
                  <a:pt x="1388" y="959"/>
                  <a:pt x="1449" y="959"/>
                </a:cubicBezTo>
                <a:cubicBezTo>
                  <a:pt x="1492" y="959"/>
                  <a:pt x="1535" y="948"/>
                  <a:pt x="1570" y="921"/>
                </a:cubicBezTo>
                <a:cubicBezTo>
                  <a:pt x="1590" y="921"/>
                  <a:pt x="1611" y="900"/>
                  <a:pt x="1611" y="900"/>
                </a:cubicBezTo>
                <a:cubicBezTo>
                  <a:pt x="1611" y="1005"/>
                  <a:pt x="1695" y="1110"/>
                  <a:pt x="1800" y="1131"/>
                </a:cubicBezTo>
                <a:cubicBezTo>
                  <a:pt x="1822" y="1138"/>
                  <a:pt x="1846" y="1141"/>
                  <a:pt x="1869" y="1141"/>
                </a:cubicBezTo>
                <a:cubicBezTo>
                  <a:pt x="1980" y="1141"/>
                  <a:pt x="2096" y="1066"/>
                  <a:pt x="2114" y="963"/>
                </a:cubicBezTo>
                <a:cubicBezTo>
                  <a:pt x="2114" y="900"/>
                  <a:pt x="2135" y="817"/>
                  <a:pt x="2135" y="775"/>
                </a:cubicBezTo>
                <a:close/>
                <a:moveTo>
                  <a:pt x="1590" y="1"/>
                </a:moveTo>
                <a:cubicBezTo>
                  <a:pt x="1528" y="1"/>
                  <a:pt x="1423" y="42"/>
                  <a:pt x="1339" y="63"/>
                </a:cubicBezTo>
                <a:cubicBezTo>
                  <a:pt x="1235" y="84"/>
                  <a:pt x="1151" y="147"/>
                  <a:pt x="1067" y="189"/>
                </a:cubicBezTo>
                <a:cubicBezTo>
                  <a:pt x="900" y="315"/>
                  <a:pt x="733" y="524"/>
                  <a:pt x="586" y="712"/>
                </a:cubicBezTo>
                <a:cubicBezTo>
                  <a:pt x="440" y="900"/>
                  <a:pt x="335" y="1089"/>
                  <a:pt x="230" y="1298"/>
                </a:cubicBezTo>
                <a:cubicBezTo>
                  <a:pt x="126" y="1528"/>
                  <a:pt x="63" y="1758"/>
                  <a:pt x="21" y="2030"/>
                </a:cubicBezTo>
                <a:cubicBezTo>
                  <a:pt x="0" y="2260"/>
                  <a:pt x="21" y="2491"/>
                  <a:pt x="105" y="2700"/>
                </a:cubicBezTo>
                <a:cubicBezTo>
                  <a:pt x="168" y="2930"/>
                  <a:pt x="293" y="3181"/>
                  <a:pt x="419" y="3369"/>
                </a:cubicBezTo>
                <a:cubicBezTo>
                  <a:pt x="502" y="3453"/>
                  <a:pt x="544" y="3537"/>
                  <a:pt x="649" y="3620"/>
                </a:cubicBezTo>
                <a:cubicBezTo>
                  <a:pt x="733" y="3704"/>
                  <a:pt x="837" y="3788"/>
                  <a:pt x="921" y="3851"/>
                </a:cubicBezTo>
                <a:cubicBezTo>
                  <a:pt x="1005" y="3913"/>
                  <a:pt x="1109" y="3955"/>
                  <a:pt x="1172" y="4018"/>
                </a:cubicBezTo>
                <a:cubicBezTo>
                  <a:pt x="1318" y="4060"/>
                  <a:pt x="1444" y="4123"/>
                  <a:pt x="1570" y="4144"/>
                </a:cubicBezTo>
                <a:cubicBezTo>
                  <a:pt x="1779" y="4185"/>
                  <a:pt x="2009" y="4227"/>
                  <a:pt x="2260" y="4248"/>
                </a:cubicBezTo>
                <a:cubicBezTo>
                  <a:pt x="2301" y="4252"/>
                  <a:pt x="2342" y="4254"/>
                  <a:pt x="2384" y="4254"/>
                </a:cubicBezTo>
                <a:cubicBezTo>
                  <a:pt x="2579" y="4254"/>
                  <a:pt x="2786" y="4216"/>
                  <a:pt x="2992" y="4164"/>
                </a:cubicBezTo>
                <a:cubicBezTo>
                  <a:pt x="3223" y="4123"/>
                  <a:pt x="3432" y="4039"/>
                  <a:pt x="3620" y="3955"/>
                </a:cubicBezTo>
                <a:cubicBezTo>
                  <a:pt x="3829" y="3851"/>
                  <a:pt x="4039" y="3725"/>
                  <a:pt x="4206" y="3558"/>
                </a:cubicBezTo>
                <a:cubicBezTo>
                  <a:pt x="4373" y="3411"/>
                  <a:pt x="4478" y="3202"/>
                  <a:pt x="4562" y="2993"/>
                </a:cubicBezTo>
                <a:cubicBezTo>
                  <a:pt x="4583" y="2888"/>
                  <a:pt x="4603" y="2763"/>
                  <a:pt x="4624" y="2658"/>
                </a:cubicBezTo>
                <a:cubicBezTo>
                  <a:pt x="4666" y="2553"/>
                  <a:pt x="4666" y="2407"/>
                  <a:pt x="4624" y="2302"/>
                </a:cubicBezTo>
                <a:cubicBezTo>
                  <a:pt x="4603" y="2135"/>
                  <a:pt x="4583" y="1947"/>
                  <a:pt x="4499" y="1779"/>
                </a:cubicBezTo>
                <a:cubicBezTo>
                  <a:pt x="4457" y="1612"/>
                  <a:pt x="4373" y="1444"/>
                  <a:pt x="4269" y="1298"/>
                </a:cubicBezTo>
                <a:cubicBezTo>
                  <a:pt x="4164" y="1131"/>
                  <a:pt x="4039" y="1005"/>
                  <a:pt x="3892" y="859"/>
                </a:cubicBezTo>
                <a:cubicBezTo>
                  <a:pt x="3767" y="691"/>
                  <a:pt x="3620" y="566"/>
                  <a:pt x="3453" y="461"/>
                </a:cubicBezTo>
                <a:cubicBezTo>
                  <a:pt x="3327" y="356"/>
                  <a:pt x="3160" y="273"/>
                  <a:pt x="3013" y="189"/>
                </a:cubicBezTo>
                <a:cubicBezTo>
                  <a:pt x="2909" y="147"/>
                  <a:pt x="2804" y="126"/>
                  <a:pt x="2699" y="63"/>
                </a:cubicBezTo>
                <a:cubicBezTo>
                  <a:pt x="2595" y="42"/>
                  <a:pt x="2490" y="42"/>
                  <a:pt x="2365" y="22"/>
                </a:cubicBezTo>
                <a:cubicBezTo>
                  <a:pt x="2197" y="22"/>
                  <a:pt x="2009" y="22"/>
                  <a:pt x="1862" y="63"/>
                </a:cubicBezTo>
                <a:cubicBezTo>
                  <a:pt x="1842" y="63"/>
                  <a:pt x="1842" y="42"/>
                  <a:pt x="1800" y="42"/>
                </a:cubicBezTo>
                <a:cubicBezTo>
                  <a:pt x="1758" y="1"/>
                  <a:pt x="1674" y="1"/>
                  <a:pt x="16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96"/>
          <p:cNvSpPr/>
          <p:nvPr/>
        </p:nvSpPr>
        <p:spPr>
          <a:xfrm>
            <a:off x="4676402" y="2415365"/>
            <a:ext cx="862250" cy="753425"/>
          </a:xfrm>
          <a:custGeom>
            <a:avLst/>
            <a:gdLst/>
            <a:ahLst/>
            <a:cxnLst/>
            <a:rect l="l" t="t" r="r" b="b"/>
            <a:pathLst>
              <a:path w="34490" h="30137" extrusionOk="0">
                <a:moveTo>
                  <a:pt x="0" y="0"/>
                </a:moveTo>
                <a:cubicBezTo>
                  <a:pt x="1604" y="4044"/>
                  <a:pt x="6216" y="19251"/>
                  <a:pt x="9625" y="24264"/>
                </a:cubicBezTo>
                <a:cubicBezTo>
                  <a:pt x="13034" y="29277"/>
                  <a:pt x="16309" y="29845"/>
                  <a:pt x="20453" y="30079"/>
                </a:cubicBezTo>
                <a:cubicBezTo>
                  <a:pt x="24597" y="30313"/>
                  <a:pt x="32151" y="26402"/>
                  <a:pt x="34490" y="25667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20" name="Google Shape;3320;p96"/>
          <p:cNvSpPr/>
          <p:nvPr/>
        </p:nvSpPr>
        <p:spPr>
          <a:xfrm>
            <a:off x="4588527" y="2299815"/>
            <a:ext cx="122950" cy="115550"/>
          </a:xfrm>
          <a:custGeom>
            <a:avLst/>
            <a:gdLst/>
            <a:ahLst/>
            <a:cxnLst/>
            <a:rect l="l" t="t" r="r" b="b"/>
            <a:pathLst>
              <a:path w="4918" h="4622" extrusionOk="0">
                <a:moveTo>
                  <a:pt x="3139" y="1360"/>
                </a:moveTo>
                <a:cubicBezTo>
                  <a:pt x="3244" y="1465"/>
                  <a:pt x="3306" y="1570"/>
                  <a:pt x="3390" y="1716"/>
                </a:cubicBezTo>
                <a:cubicBezTo>
                  <a:pt x="3578" y="1946"/>
                  <a:pt x="3725" y="2197"/>
                  <a:pt x="3830" y="2469"/>
                </a:cubicBezTo>
                <a:cubicBezTo>
                  <a:pt x="3913" y="2658"/>
                  <a:pt x="3976" y="2825"/>
                  <a:pt x="3997" y="3013"/>
                </a:cubicBezTo>
                <a:lnTo>
                  <a:pt x="3997" y="3285"/>
                </a:lnTo>
                <a:cubicBezTo>
                  <a:pt x="3976" y="3348"/>
                  <a:pt x="3976" y="3411"/>
                  <a:pt x="3934" y="3453"/>
                </a:cubicBezTo>
                <a:cubicBezTo>
                  <a:pt x="3913" y="3495"/>
                  <a:pt x="3913" y="3515"/>
                  <a:pt x="3892" y="3536"/>
                </a:cubicBezTo>
                <a:cubicBezTo>
                  <a:pt x="3809" y="3599"/>
                  <a:pt x="3725" y="3641"/>
                  <a:pt x="3662" y="3662"/>
                </a:cubicBezTo>
                <a:cubicBezTo>
                  <a:pt x="3453" y="3746"/>
                  <a:pt x="3202" y="3808"/>
                  <a:pt x="2993" y="3829"/>
                </a:cubicBezTo>
                <a:cubicBezTo>
                  <a:pt x="2811" y="3841"/>
                  <a:pt x="2644" y="3853"/>
                  <a:pt x="2475" y="3853"/>
                </a:cubicBezTo>
                <a:cubicBezTo>
                  <a:pt x="2351" y="3853"/>
                  <a:pt x="2226" y="3847"/>
                  <a:pt x="2093" y="3829"/>
                </a:cubicBezTo>
                <a:cubicBezTo>
                  <a:pt x="1884" y="3808"/>
                  <a:pt x="1674" y="3746"/>
                  <a:pt x="1486" y="3662"/>
                </a:cubicBezTo>
                <a:cubicBezTo>
                  <a:pt x="1382" y="3620"/>
                  <a:pt x="1277" y="3557"/>
                  <a:pt x="1172" y="3495"/>
                </a:cubicBezTo>
                <a:cubicBezTo>
                  <a:pt x="1068" y="3411"/>
                  <a:pt x="984" y="3327"/>
                  <a:pt x="900" y="3223"/>
                </a:cubicBezTo>
                <a:cubicBezTo>
                  <a:pt x="858" y="3181"/>
                  <a:pt x="837" y="3097"/>
                  <a:pt x="796" y="3034"/>
                </a:cubicBezTo>
                <a:lnTo>
                  <a:pt x="733" y="2720"/>
                </a:lnTo>
                <a:lnTo>
                  <a:pt x="733" y="2469"/>
                </a:lnTo>
                <a:cubicBezTo>
                  <a:pt x="754" y="2386"/>
                  <a:pt x="754" y="2302"/>
                  <a:pt x="775" y="2260"/>
                </a:cubicBezTo>
                <a:cubicBezTo>
                  <a:pt x="837" y="2155"/>
                  <a:pt x="900" y="2051"/>
                  <a:pt x="963" y="1946"/>
                </a:cubicBezTo>
                <a:cubicBezTo>
                  <a:pt x="1047" y="1863"/>
                  <a:pt x="1109" y="1758"/>
                  <a:pt x="1193" y="1716"/>
                </a:cubicBezTo>
                <a:cubicBezTo>
                  <a:pt x="1298" y="1632"/>
                  <a:pt x="1402" y="1570"/>
                  <a:pt x="1507" y="1528"/>
                </a:cubicBezTo>
                <a:cubicBezTo>
                  <a:pt x="1674" y="1423"/>
                  <a:pt x="1800" y="1360"/>
                  <a:pt x="1926" y="1360"/>
                </a:cubicBezTo>
                <a:lnTo>
                  <a:pt x="2135" y="1360"/>
                </a:lnTo>
                <a:cubicBezTo>
                  <a:pt x="2239" y="1402"/>
                  <a:pt x="2323" y="1423"/>
                  <a:pt x="2428" y="1444"/>
                </a:cubicBezTo>
                <a:cubicBezTo>
                  <a:pt x="2470" y="1465"/>
                  <a:pt x="2511" y="1507"/>
                  <a:pt x="2553" y="1528"/>
                </a:cubicBezTo>
                <a:lnTo>
                  <a:pt x="2574" y="1549"/>
                </a:lnTo>
                <a:cubicBezTo>
                  <a:pt x="2658" y="1611"/>
                  <a:pt x="2721" y="1653"/>
                  <a:pt x="2825" y="1653"/>
                </a:cubicBezTo>
                <a:cubicBezTo>
                  <a:pt x="2888" y="1653"/>
                  <a:pt x="2993" y="1632"/>
                  <a:pt x="3055" y="1549"/>
                </a:cubicBezTo>
                <a:cubicBezTo>
                  <a:pt x="3097" y="1507"/>
                  <a:pt x="3139" y="1444"/>
                  <a:pt x="3139" y="1360"/>
                </a:cubicBezTo>
                <a:close/>
                <a:moveTo>
                  <a:pt x="2574" y="0"/>
                </a:moveTo>
                <a:cubicBezTo>
                  <a:pt x="2470" y="0"/>
                  <a:pt x="2365" y="42"/>
                  <a:pt x="2281" y="63"/>
                </a:cubicBezTo>
                <a:cubicBezTo>
                  <a:pt x="2051" y="105"/>
                  <a:pt x="1926" y="377"/>
                  <a:pt x="2009" y="586"/>
                </a:cubicBezTo>
                <a:cubicBezTo>
                  <a:pt x="2009" y="607"/>
                  <a:pt x="2030" y="670"/>
                  <a:pt x="2051" y="691"/>
                </a:cubicBezTo>
                <a:cubicBezTo>
                  <a:pt x="1863" y="691"/>
                  <a:pt x="1716" y="733"/>
                  <a:pt x="1549" y="754"/>
                </a:cubicBezTo>
                <a:cubicBezTo>
                  <a:pt x="1214" y="837"/>
                  <a:pt x="984" y="984"/>
                  <a:pt x="754" y="1151"/>
                </a:cubicBezTo>
                <a:cubicBezTo>
                  <a:pt x="524" y="1339"/>
                  <a:pt x="335" y="1549"/>
                  <a:pt x="210" y="1821"/>
                </a:cubicBezTo>
                <a:cubicBezTo>
                  <a:pt x="63" y="2051"/>
                  <a:pt x="1" y="2302"/>
                  <a:pt x="1" y="2574"/>
                </a:cubicBezTo>
                <a:cubicBezTo>
                  <a:pt x="1" y="2699"/>
                  <a:pt x="21" y="2825"/>
                  <a:pt x="21" y="2971"/>
                </a:cubicBezTo>
                <a:cubicBezTo>
                  <a:pt x="42" y="3118"/>
                  <a:pt x="105" y="3243"/>
                  <a:pt x="168" y="3411"/>
                </a:cubicBezTo>
                <a:cubicBezTo>
                  <a:pt x="231" y="3536"/>
                  <a:pt x="335" y="3641"/>
                  <a:pt x="398" y="3746"/>
                </a:cubicBezTo>
                <a:cubicBezTo>
                  <a:pt x="482" y="3850"/>
                  <a:pt x="586" y="3955"/>
                  <a:pt x="691" y="4039"/>
                </a:cubicBezTo>
                <a:cubicBezTo>
                  <a:pt x="796" y="4122"/>
                  <a:pt x="900" y="4185"/>
                  <a:pt x="1047" y="4269"/>
                </a:cubicBezTo>
                <a:cubicBezTo>
                  <a:pt x="1172" y="4352"/>
                  <a:pt x="1319" y="4394"/>
                  <a:pt x="1486" y="4457"/>
                </a:cubicBezTo>
                <a:cubicBezTo>
                  <a:pt x="1811" y="4577"/>
                  <a:pt x="2170" y="4622"/>
                  <a:pt x="2528" y="4622"/>
                </a:cubicBezTo>
                <a:cubicBezTo>
                  <a:pt x="2793" y="4622"/>
                  <a:pt x="3057" y="4597"/>
                  <a:pt x="3306" y="4562"/>
                </a:cubicBezTo>
                <a:cubicBezTo>
                  <a:pt x="3453" y="4520"/>
                  <a:pt x="3578" y="4499"/>
                  <a:pt x="3725" y="4478"/>
                </a:cubicBezTo>
                <a:cubicBezTo>
                  <a:pt x="3871" y="4457"/>
                  <a:pt x="3997" y="4394"/>
                  <a:pt x="4122" y="4311"/>
                </a:cubicBezTo>
                <a:cubicBezTo>
                  <a:pt x="4248" y="4269"/>
                  <a:pt x="4395" y="4185"/>
                  <a:pt x="4499" y="4101"/>
                </a:cubicBezTo>
                <a:cubicBezTo>
                  <a:pt x="4625" y="3997"/>
                  <a:pt x="4708" y="3850"/>
                  <a:pt x="4771" y="3683"/>
                </a:cubicBezTo>
                <a:cubicBezTo>
                  <a:pt x="4876" y="3453"/>
                  <a:pt x="4918" y="3160"/>
                  <a:pt x="4876" y="2909"/>
                </a:cubicBezTo>
                <a:cubicBezTo>
                  <a:pt x="4855" y="2574"/>
                  <a:pt x="4750" y="2281"/>
                  <a:pt x="4625" y="1967"/>
                </a:cubicBezTo>
                <a:cubicBezTo>
                  <a:pt x="4520" y="1695"/>
                  <a:pt x="4353" y="1465"/>
                  <a:pt x="4206" y="1256"/>
                </a:cubicBezTo>
                <a:cubicBezTo>
                  <a:pt x="4102" y="1130"/>
                  <a:pt x="4018" y="1005"/>
                  <a:pt x="3913" y="900"/>
                </a:cubicBezTo>
                <a:cubicBezTo>
                  <a:pt x="3809" y="754"/>
                  <a:pt x="3704" y="628"/>
                  <a:pt x="3599" y="523"/>
                </a:cubicBezTo>
                <a:cubicBezTo>
                  <a:pt x="3516" y="440"/>
                  <a:pt x="3432" y="377"/>
                  <a:pt x="3327" y="293"/>
                </a:cubicBezTo>
                <a:cubicBezTo>
                  <a:pt x="3286" y="230"/>
                  <a:pt x="3244" y="210"/>
                  <a:pt x="3181" y="189"/>
                </a:cubicBezTo>
                <a:cubicBezTo>
                  <a:pt x="3118" y="147"/>
                  <a:pt x="3014" y="105"/>
                  <a:pt x="2972" y="84"/>
                </a:cubicBezTo>
                <a:cubicBezTo>
                  <a:pt x="2846" y="42"/>
                  <a:pt x="2742" y="42"/>
                  <a:pt x="25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3" name="Google Shape;3283;p96"/>
          <p:cNvGrpSpPr/>
          <p:nvPr/>
        </p:nvGrpSpPr>
        <p:grpSpPr>
          <a:xfrm>
            <a:off x="6286117" y="771552"/>
            <a:ext cx="2376485" cy="3902378"/>
            <a:chOff x="3881900" y="1540205"/>
            <a:chExt cx="2194354" cy="3603304"/>
          </a:xfrm>
        </p:grpSpPr>
        <p:grpSp>
          <p:nvGrpSpPr>
            <p:cNvPr id="3284" name="Google Shape;3284;p96"/>
            <p:cNvGrpSpPr/>
            <p:nvPr/>
          </p:nvGrpSpPr>
          <p:grpSpPr>
            <a:xfrm>
              <a:off x="3881900" y="1540205"/>
              <a:ext cx="2194354" cy="3603304"/>
              <a:chOff x="5244570" y="1433375"/>
              <a:chExt cx="922230" cy="1514375"/>
            </a:xfrm>
          </p:grpSpPr>
          <p:sp>
            <p:nvSpPr>
              <p:cNvPr id="3285" name="Google Shape;3285;p96"/>
              <p:cNvSpPr/>
              <p:nvPr/>
            </p:nvSpPr>
            <p:spPr>
              <a:xfrm>
                <a:off x="5539550" y="1906349"/>
                <a:ext cx="320561" cy="464968"/>
              </a:xfrm>
              <a:custGeom>
                <a:avLst/>
                <a:gdLst/>
                <a:ahLst/>
                <a:cxnLst/>
                <a:rect l="l" t="t" r="r" b="b"/>
                <a:pathLst>
                  <a:path w="12555" h="18351" extrusionOk="0">
                    <a:moveTo>
                      <a:pt x="0" y="18351"/>
                    </a:moveTo>
                    <a:lnTo>
                      <a:pt x="0" y="18058"/>
                    </a:lnTo>
                    <a:cubicBezTo>
                      <a:pt x="105" y="15840"/>
                      <a:pt x="63" y="13601"/>
                      <a:pt x="272" y="11404"/>
                    </a:cubicBezTo>
                    <a:cubicBezTo>
                      <a:pt x="440" y="9814"/>
                      <a:pt x="586" y="8245"/>
                      <a:pt x="753" y="6675"/>
                    </a:cubicBezTo>
                    <a:lnTo>
                      <a:pt x="984" y="3934"/>
                    </a:lnTo>
                    <a:cubicBezTo>
                      <a:pt x="1067" y="2930"/>
                      <a:pt x="1172" y="1947"/>
                      <a:pt x="1256" y="921"/>
                    </a:cubicBezTo>
                    <a:cubicBezTo>
                      <a:pt x="1256" y="817"/>
                      <a:pt x="1256" y="712"/>
                      <a:pt x="1360" y="629"/>
                    </a:cubicBezTo>
                    <a:cubicBezTo>
                      <a:pt x="1486" y="566"/>
                      <a:pt x="1611" y="587"/>
                      <a:pt x="1779" y="608"/>
                    </a:cubicBezTo>
                    <a:lnTo>
                      <a:pt x="3662" y="691"/>
                    </a:lnTo>
                    <a:cubicBezTo>
                      <a:pt x="4415" y="712"/>
                      <a:pt x="5168" y="670"/>
                      <a:pt x="5901" y="629"/>
                    </a:cubicBezTo>
                    <a:cubicBezTo>
                      <a:pt x="6800" y="587"/>
                      <a:pt x="7700" y="524"/>
                      <a:pt x="8600" y="482"/>
                    </a:cubicBezTo>
                    <a:cubicBezTo>
                      <a:pt x="9771" y="398"/>
                      <a:pt x="10985" y="315"/>
                      <a:pt x="12157" y="64"/>
                    </a:cubicBezTo>
                    <a:cubicBezTo>
                      <a:pt x="12261" y="43"/>
                      <a:pt x="12366" y="43"/>
                      <a:pt x="12450" y="1"/>
                    </a:cubicBezTo>
                    <a:cubicBezTo>
                      <a:pt x="12554" y="84"/>
                      <a:pt x="12492" y="168"/>
                      <a:pt x="12450" y="252"/>
                    </a:cubicBezTo>
                    <a:cubicBezTo>
                      <a:pt x="12031" y="901"/>
                      <a:pt x="11613" y="1549"/>
                      <a:pt x="11152" y="2177"/>
                    </a:cubicBezTo>
                    <a:cubicBezTo>
                      <a:pt x="9688" y="4248"/>
                      <a:pt x="8223" y="6320"/>
                      <a:pt x="6800" y="8370"/>
                    </a:cubicBezTo>
                    <a:cubicBezTo>
                      <a:pt x="4750" y="11279"/>
                      <a:pt x="2783" y="14271"/>
                      <a:pt x="879" y="17242"/>
                    </a:cubicBezTo>
                    <a:cubicBezTo>
                      <a:pt x="670" y="17556"/>
                      <a:pt x="460" y="17870"/>
                      <a:pt x="272" y="18183"/>
                    </a:cubicBezTo>
                    <a:cubicBezTo>
                      <a:pt x="209" y="18246"/>
                      <a:pt x="147" y="18330"/>
                      <a:pt x="0" y="18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96"/>
              <p:cNvSpPr/>
              <p:nvPr/>
            </p:nvSpPr>
            <p:spPr>
              <a:xfrm>
                <a:off x="5244570" y="1438994"/>
                <a:ext cx="337413" cy="480331"/>
              </a:xfrm>
              <a:custGeom>
                <a:avLst/>
                <a:gdLst/>
                <a:ahLst/>
                <a:cxnLst/>
                <a:rect l="l" t="t" r="r" b="b"/>
                <a:pathLst>
                  <a:path w="13810" h="19376" extrusionOk="0">
                    <a:moveTo>
                      <a:pt x="12847" y="19271"/>
                    </a:moveTo>
                    <a:cubicBezTo>
                      <a:pt x="12680" y="19376"/>
                      <a:pt x="12554" y="19355"/>
                      <a:pt x="12429" y="19355"/>
                    </a:cubicBezTo>
                    <a:cubicBezTo>
                      <a:pt x="10964" y="19250"/>
                      <a:pt x="9499" y="19187"/>
                      <a:pt x="8056" y="19041"/>
                    </a:cubicBezTo>
                    <a:cubicBezTo>
                      <a:pt x="6403" y="18852"/>
                      <a:pt x="4750" y="18580"/>
                      <a:pt x="3160" y="18120"/>
                    </a:cubicBezTo>
                    <a:cubicBezTo>
                      <a:pt x="2511" y="17932"/>
                      <a:pt x="1883" y="17723"/>
                      <a:pt x="1256" y="17430"/>
                    </a:cubicBezTo>
                    <a:cubicBezTo>
                      <a:pt x="816" y="17220"/>
                      <a:pt x="356" y="16990"/>
                      <a:pt x="42" y="16655"/>
                    </a:cubicBezTo>
                    <a:cubicBezTo>
                      <a:pt x="0" y="16363"/>
                      <a:pt x="188" y="16237"/>
                      <a:pt x="314" y="16111"/>
                    </a:cubicBezTo>
                    <a:cubicBezTo>
                      <a:pt x="1151" y="15065"/>
                      <a:pt x="1967" y="14040"/>
                      <a:pt x="2804" y="12994"/>
                    </a:cubicBezTo>
                    <a:cubicBezTo>
                      <a:pt x="4938" y="10357"/>
                      <a:pt x="7093" y="7700"/>
                      <a:pt x="9227" y="5085"/>
                    </a:cubicBezTo>
                    <a:cubicBezTo>
                      <a:pt x="9960" y="4206"/>
                      <a:pt x="10692" y="3306"/>
                      <a:pt x="11404" y="2427"/>
                    </a:cubicBezTo>
                    <a:cubicBezTo>
                      <a:pt x="12052" y="1611"/>
                      <a:pt x="12764" y="858"/>
                      <a:pt x="13475" y="126"/>
                    </a:cubicBezTo>
                    <a:cubicBezTo>
                      <a:pt x="13517" y="63"/>
                      <a:pt x="13580" y="0"/>
                      <a:pt x="13726" y="0"/>
                    </a:cubicBezTo>
                    <a:cubicBezTo>
                      <a:pt x="13810" y="147"/>
                      <a:pt x="13789" y="314"/>
                      <a:pt x="13789" y="481"/>
                    </a:cubicBezTo>
                    <a:cubicBezTo>
                      <a:pt x="13747" y="1465"/>
                      <a:pt x="13726" y="2427"/>
                      <a:pt x="13726" y="3390"/>
                    </a:cubicBezTo>
                    <a:cubicBezTo>
                      <a:pt x="13705" y="6277"/>
                      <a:pt x="13538" y="9144"/>
                      <a:pt x="13391" y="12031"/>
                    </a:cubicBezTo>
                    <a:cubicBezTo>
                      <a:pt x="13266" y="14249"/>
                      <a:pt x="13098" y="16467"/>
                      <a:pt x="12973" y="18685"/>
                    </a:cubicBezTo>
                    <a:cubicBezTo>
                      <a:pt x="12931" y="18852"/>
                      <a:pt x="12952" y="19083"/>
                      <a:pt x="12847" y="192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96"/>
              <p:cNvSpPr/>
              <p:nvPr/>
            </p:nvSpPr>
            <p:spPr>
              <a:xfrm>
                <a:off x="5244575" y="1433375"/>
                <a:ext cx="922225" cy="1514375"/>
              </a:xfrm>
              <a:custGeom>
                <a:avLst/>
                <a:gdLst/>
                <a:ahLst/>
                <a:cxnLst/>
                <a:rect l="l" t="t" r="r" b="b"/>
                <a:pathLst>
                  <a:path w="36889" h="60575" extrusionOk="0">
                    <a:moveTo>
                      <a:pt x="11362" y="38584"/>
                    </a:moveTo>
                    <a:cubicBezTo>
                      <a:pt x="10985" y="38249"/>
                      <a:pt x="10985" y="38249"/>
                      <a:pt x="10776" y="37768"/>
                    </a:cubicBezTo>
                    <a:lnTo>
                      <a:pt x="8411" y="32348"/>
                    </a:lnTo>
                    <a:cubicBezTo>
                      <a:pt x="6821" y="28582"/>
                      <a:pt x="4938" y="24983"/>
                      <a:pt x="2908" y="21447"/>
                    </a:cubicBezTo>
                    <a:cubicBezTo>
                      <a:pt x="2009" y="19878"/>
                      <a:pt x="1130" y="18330"/>
                      <a:pt x="126" y="16823"/>
                    </a:cubicBezTo>
                    <a:cubicBezTo>
                      <a:pt x="84" y="16739"/>
                      <a:pt x="21" y="16635"/>
                      <a:pt x="0" y="16551"/>
                    </a:cubicBezTo>
                    <a:cubicBezTo>
                      <a:pt x="21" y="16300"/>
                      <a:pt x="209" y="16112"/>
                      <a:pt x="335" y="15965"/>
                    </a:cubicBezTo>
                    <a:cubicBezTo>
                      <a:pt x="1025" y="15086"/>
                      <a:pt x="1695" y="14208"/>
                      <a:pt x="2406" y="13350"/>
                    </a:cubicBezTo>
                    <a:cubicBezTo>
                      <a:pt x="4624" y="10630"/>
                      <a:pt x="6842" y="7910"/>
                      <a:pt x="9039" y="5148"/>
                    </a:cubicBezTo>
                    <a:cubicBezTo>
                      <a:pt x="9604" y="4499"/>
                      <a:pt x="10148" y="3850"/>
                      <a:pt x="10671" y="3160"/>
                    </a:cubicBezTo>
                    <a:cubicBezTo>
                      <a:pt x="11487" y="2156"/>
                      <a:pt x="12387" y="1235"/>
                      <a:pt x="13266" y="272"/>
                    </a:cubicBezTo>
                    <a:cubicBezTo>
                      <a:pt x="13307" y="210"/>
                      <a:pt x="13391" y="126"/>
                      <a:pt x="13433" y="105"/>
                    </a:cubicBezTo>
                    <a:cubicBezTo>
                      <a:pt x="13600" y="0"/>
                      <a:pt x="13893" y="63"/>
                      <a:pt x="14019" y="210"/>
                    </a:cubicBezTo>
                    <a:cubicBezTo>
                      <a:pt x="14123" y="335"/>
                      <a:pt x="14207" y="503"/>
                      <a:pt x="14270" y="628"/>
                    </a:cubicBezTo>
                    <a:cubicBezTo>
                      <a:pt x="14877" y="1674"/>
                      <a:pt x="15483" y="2741"/>
                      <a:pt x="16048" y="3788"/>
                    </a:cubicBezTo>
                    <a:cubicBezTo>
                      <a:pt x="17869" y="7031"/>
                      <a:pt x="19857" y="10148"/>
                      <a:pt x="21949" y="13203"/>
                    </a:cubicBezTo>
                    <a:cubicBezTo>
                      <a:pt x="22807" y="14459"/>
                      <a:pt x="23665" y="15714"/>
                      <a:pt x="24606" y="16928"/>
                    </a:cubicBezTo>
                    <a:cubicBezTo>
                      <a:pt x="24774" y="17137"/>
                      <a:pt x="24920" y="17367"/>
                      <a:pt x="25129" y="17555"/>
                    </a:cubicBezTo>
                    <a:cubicBezTo>
                      <a:pt x="25359" y="17806"/>
                      <a:pt x="25464" y="18078"/>
                      <a:pt x="25339" y="18476"/>
                    </a:cubicBezTo>
                    <a:cubicBezTo>
                      <a:pt x="25150" y="18643"/>
                      <a:pt x="24983" y="18915"/>
                      <a:pt x="24815" y="19166"/>
                    </a:cubicBezTo>
                    <a:cubicBezTo>
                      <a:pt x="23937" y="20694"/>
                      <a:pt x="22890" y="22096"/>
                      <a:pt x="21865" y="23540"/>
                    </a:cubicBezTo>
                    <a:cubicBezTo>
                      <a:pt x="18517" y="28205"/>
                      <a:pt x="15295" y="32934"/>
                      <a:pt x="12240" y="37768"/>
                    </a:cubicBezTo>
                    <a:cubicBezTo>
                      <a:pt x="12115" y="37977"/>
                      <a:pt x="11947" y="38186"/>
                      <a:pt x="11947" y="38458"/>
                    </a:cubicBezTo>
                    <a:cubicBezTo>
                      <a:pt x="11947" y="38521"/>
                      <a:pt x="11906" y="38605"/>
                      <a:pt x="11843" y="38688"/>
                    </a:cubicBezTo>
                    <a:cubicBezTo>
                      <a:pt x="11173" y="40090"/>
                      <a:pt x="10650" y="41597"/>
                      <a:pt x="10274" y="43103"/>
                    </a:cubicBezTo>
                    <a:cubicBezTo>
                      <a:pt x="10022" y="44170"/>
                      <a:pt x="9918" y="45237"/>
                      <a:pt x="9918" y="46346"/>
                    </a:cubicBezTo>
                    <a:cubicBezTo>
                      <a:pt x="9918" y="46807"/>
                      <a:pt x="9960" y="47309"/>
                      <a:pt x="10106" y="47790"/>
                    </a:cubicBezTo>
                    <a:cubicBezTo>
                      <a:pt x="10336" y="48648"/>
                      <a:pt x="10880" y="49506"/>
                      <a:pt x="12261" y="49652"/>
                    </a:cubicBezTo>
                    <a:cubicBezTo>
                      <a:pt x="13245" y="49715"/>
                      <a:pt x="14186" y="49778"/>
                      <a:pt x="15149" y="49736"/>
                    </a:cubicBezTo>
                    <a:cubicBezTo>
                      <a:pt x="15797" y="49715"/>
                      <a:pt x="16446" y="49799"/>
                      <a:pt x="17074" y="49945"/>
                    </a:cubicBezTo>
                    <a:cubicBezTo>
                      <a:pt x="17806" y="50133"/>
                      <a:pt x="18392" y="50531"/>
                      <a:pt x="18789" y="51159"/>
                    </a:cubicBezTo>
                    <a:cubicBezTo>
                      <a:pt x="19020" y="51556"/>
                      <a:pt x="19229" y="51975"/>
                      <a:pt x="19354" y="52414"/>
                    </a:cubicBezTo>
                    <a:cubicBezTo>
                      <a:pt x="19543" y="53021"/>
                      <a:pt x="19689" y="53628"/>
                      <a:pt x="19877" y="54214"/>
                    </a:cubicBezTo>
                    <a:cubicBezTo>
                      <a:pt x="20045" y="54737"/>
                      <a:pt x="20170" y="55260"/>
                      <a:pt x="20401" y="55762"/>
                    </a:cubicBezTo>
                    <a:cubicBezTo>
                      <a:pt x="20568" y="56097"/>
                      <a:pt x="20714" y="56390"/>
                      <a:pt x="20945" y="56683"/>
                    </a:cubicBezTo>
                    <a:cubicBezTo>
                      <a:pt x="21300" y="57059"/>
                      <a:pt x="21740" y="57268"/>
                      <a:pt x="22263" y="57331"/>
                    </a:cubicBezTo>
                    <a:cubicBezTo>
                      <a:pt x="22702" y="57352"/>
                      <a:pt x="23142" y="57268"/>
                      <a:pt x="23560" y="57164"/>
                    </a:cubicBezTo>
                    <a:cubicBezTo>
                      <a:pt x="24230" y="57017"/>
                      <a:pt x="24857" y="56808"/>
                      <a:pt x="25506" y="56620"/>
                    </a:cubicBezTo>
                    <a:cubicBezTo>
                      <a:pt x="26029" y="56473"/>
                      <a:pt x="26552" y="56327"/>
                      <a:pt x="27075" y="56180"/>
                    </a:cubicBezTo>
                    <a:cubicBezTo>
                      <a:pt x="27305" y="56118"/>
                      <a:pt x="27577" y="56076"/>
                      <a:pt x="27808" y="56055"/>
                    </a:cubicBezTo>
                    <a:cubicBezTo>
                      <a:pt x="28728" y="55950"/>
                      <a:pt x="29502" y="56201"/>
                      <a:pt x="30130" y="56892"/>
                    </a:cubicBezTo>
                    <a:cubicBezTo>
                      <a:pt x="30318" y="57101"/>
                      <a:pt x="30486" y="57268"/>
                      <a:pt x="30674" y="57478"/>
                    </a:cubicBezTo>
                    <a:cubicBezTo>
                      <a:pt x="31093" y="57980"/>
                      <a:pt x="31595" y="58398"/>
                      <a:pt x="32181" y="58733"/>
                    </a:cubicBezTo>
                    <a:cubicBezTo>
                      <a:pt x="32934" y="59193"/>
                      <a:pt x="33708" y="59570"/>
                      <a:pt x="34545" y="59863"/>
                    </a:cubicBezTo>
                    <a:cubicBezTo>
                      <a:pt x="35466" y="60177"/>
                      <a:pt x="35758" y="60156"/>
                      <a:pt x="36616" y="59842"/>
                    </a:cubicBezTo>
                    <a:cubicBezTo>
                      <a:pt x="36847" y="60030"/>
                      <a:pt x="36888" y="60177"/>
                      <a:pt x="36679" y="60302"/>
                    </a:cubicBezTo>
                    <a:cubicBezTo>
                      <a:pt x="36407" y="60491"/>
                      <a:pt x="36093" y="60574"/>
                      <a:pt x="35779" y="60574"/>
                    </a:cubicBezTo>
                    <a:cubicBezTo>
                      <a:pt x="35528" y="60574"/>
                      <a:pt x="35235" y="60553"/>
                      <a:pt x="34963" y="60470"/>
                    </a:cubicBezTo>
                    <a:cubicBezTo>
                      <a:pt x="33603" y="60114"/>
                      <a:pt x="32348" y="59465"/>
                      <a:pt x="31197" y="58628"/>
                    </a:cubicBezTo>
                    <a:cubicBezTo>
                      <a:pt x="30883" y="58398"/>
                      <a:pt x="30611" y="58105"/>
                      <a:pt x="30339" y="57791"/>
                    </a:cubicBezTo>
                    <a:cubicBezTo>
                      <a:pt x="30193" y="57624"/>
                      <a:pt x="30025" y="57415"/>
                      <a:pt x="29837" y="57227"/>
                    </a:cubicBezTo>
                    <a:cubicBezTo>
                      <a:pt x="29314" y="56662"/>
                      <a:pt x="28644" y="56411"/>
                      <a:pt x="27849" y="56494"/>
                    </a:cubicBezTo>
                    <a:cubicBezTo>
                      <a:pt x="27389" y="56536"/>
                      <a:pt x="26950" y="56662"/>
                      <a:pt x="26489" y="56787"/>
                    </a:cubicBezTo>
                    <a:cubicBezTo>
                      <a:pt x="25757" y="56996"/>
                      <a:pt x="25067" y="57227"/>
                      <a:pt x="24334" y="57436"/>
                    </a:cubicBezTo>
                    <a:cubicBezTo>
                      <a:pt x="23853" y="57561"/>
                      <a:pt x="23393" y="57708"/>
                      <a:pt x="22911" y="57750"/>
                    </a:cubicBezTo>
                    <a:cubicBezTo>
                      <a:pt x="22723" y="57771"/>
                      <a:pt x="22556" y="57771"/>
                      <a:pt x="22346" y="57771"/>
                    </a:cubicBezTo>
                    <a:cubicBezTo>
                      <a:pt x="21530" y="57771"/>
                      <a:pt x="20903" y="57436"/>
                      <a:pt x="20401" y="56787"/>
                    </a:cubicBezTo>
                    <a:cubicBezTo>
                      <a:pt x="20066" y="56348"/>
                      <a:pt x="19836" y="55846"/>
                      <a:pt x="19668" y="55343"/>
                    </a:cubicBezTo>
                    <a:cubicBezTo>
                      <a:pt x="19480" y="54716"/>
                      <a:pt x="19313" y="54088"/>
                      <a:pt x="19124" y="53481"/>
                    </a:cubicBezTo>
                    <a:cubicBezTo>
                      <a:pt x="18999" y="53084"/>
                      <a:pt x="18894" y="52665"/>
                      <a:pt x="18727" y="52289"/>
                    </a:cubicBezTo>
                    <a:cubicBezTo>
                      <a:pt x="18622" y="52017"/>
                      <a:pt x="18496" y="51724"/>
                      <a:pt x="18371" y="51493"/>
                    </a:cubicBezTo>
                    <a:cubicBezTo>
                      <a:pt x="18015" y="50887"/>
                      <a:pt x="17492" y="50531"/>
                      <a:pt x="16844" y="50405"/>
                    </a:cubicBezTo>
                    <a:cubicBezTo>
                      <a:pt x="16320" y="50301"/>
                      <a:pt x="15776" y="50238"/>
                      <a:pt x="15232" y="50238"/>
                    </a:cubicBezTo>
                    <a:cubicBezTo>
                      <a:pt x="14228" y="50259"/>
                      <a:pt x="13203" y="50217"/>
                      <a:pt x="12219" y="50133"/>
                    </a:cubicBezTo>
                    <a:cubicBezTo>
                      <a:pt x="11926" y="50113"/>
                      <a:pt x="11634" y="50050"/>
                      <a:pt x="11362" y="49945"/>
                    </a:cubicBezTo>
                    <a:cubicBezTo>
                      <a:pt x="10776" y="49736"/>
                      <a:pt x="10336" y="49401"/>
                      <a:pt x="10002" y="48878"/>
                    </a:cubicBezTo>
                    <a:cubicBezTo>
                      <a:pt x="9750" y="48522"/>
                      <a:pt x="9604" y="48146"/>
                      <a:pt x="9520" y="47727"/>
                    </a:cubicBezTo>
                    <a:cubicBezTo>
                      <a:pt x="9416" y="47204"/>
                      <a:pt x="9374" y="46660"/>
                      <a:pt x="9374" y="46116"/>
                    </a:cubicBezTo>
                    <a:cubicBezTo>
                      <a:pt x="9395" y="44275"/>
                      <a:pt x="9813" y="42559"/>
                      <a:pt x="10420" y="40843"/>
                    </a:cubicBezTo>
                    <a:cubicBezTo>
                      <a:pt x="10650" y="40174"/>
                      <a:pt x="10901" y="39525"/>
                      <a:pt x="11194" y="38856"/>
                    </a:cubicBezTo>
                    <a:cubicBezTo>
                      <a:pt x="11299" y="38772"/>
                      <a:pt x="11320" y="38667"/>
                      <a:pt x="11362" y="38584"/>
                    </a:cubicBezTo>
                    <a:close/>
                    <a:moveTo>
                      <a:pt x="12638" y="18915"/>
                    </a:moveTo>
                    <a:cubicBezTo>
                      <a:pt x="12701" y="18748"/>
                      <a:pt x="12701" y="18539"/>
                      <a:pt x="12701" y="18330"/>
                    </a:cubicBezTo>
                    <a:lnTo>
                      <a:pt x="13098" y="12136"/>
                    </a:lnTo>
                    <a:cubicBezTo>
                      <a:pt x="13266" y="9479"/>
                      <a:pt x="13391" y="6801"/>
                      <a:pt x="13412" y="4101"/>
                    </a:cubicBezTo>
                    <a:cubicBezTo>
                      <a:pt x="13412" y="3223"/>
                      <a:pt x="13475" y="2302"/>
                      <a:pt x="13475" y="1423"/>
                    </a:cubicBezTo>
                    <a:cubicBezTo>
                      <a:pt x="13475" y="1256"/>
                      <a:pt x="13496" y="1109"/>
                      <a:pt x="13454" y="963"/>
                    </a:cubicBezTo>
                    <a:cubicBezTo>
                      <a:pt x="13307" y="963"/>
                      <a:pt x="13266" y="1047"/>
                      <a:pt x="13203" y="1109"/>
                    </a:cubicBezTo>
                    <a:cubicBezTo>
                      <a:pt x="12554" y="1800"/>
                      <a:pt x="11906" y="2490"/>
                      <a:pt x="11299" y="3244"/>
                    </a:cubicBezTo>
                    <a:cubicBezTo>
                      <a:pt x="10629" y="4081"/>
                      <a:pt x="9960" y="4897"/>
                      <a:pt x="9290" y="5734"/>
                    </a:cubicBezTo>
                    <a:cubicBezTo>
                      <a:pt x="7302" y="8182"/>
                      <a:pt x="5315" y="10630"/>
                      <a:pt x="3327" y="13078"/>
                    </a:cubicBezTo>
                    <a:cubicBezTo>
                      <a:pt x="2532" y="14040"/>
                      <a:pt x="1779" y="14982"/>
                      <a:pt x="1025" y="15965"/>
                    </a:cubicBezTo>
                    <a:cubicBezTo>
                      <a:pt x="921" y="16091"/>
                      <a:pt x="732" y="16216"/>
                      <a:pt x="795" y="16488"/>
                    </a:cubicBezTo>
                    <a:cubicBezTo>
                      <a:pt x="1109" y="16802"/>
                      <a:pt x="1486" y="17032"/>
                      <a:pt x="1904" y="17221"/>
                    </a:cubicBezTo>
                    <a:cubicBezTo>
                      <a:pt x="2490" y="17472"/>
                      <a:pt x="3097" y="17660"/>
                      <a:pt x="3683" y="17848"/>
                    </a:cubicBezTo>
                    <a:cubicBezTo>
                      <a:pt x="5189" y="18288"/>
                      <a:pt x="6696" y="18518"/>
                      <a:pt x="8244" y="18706"/>
                    </a:cubicBezTo>
                    <a:cubicBezTo>
                      <a:pt x="9604" y="18853"/>
                      <a:pt x="10964" y="18915"/>
                      <a:pt x="12303" y="18999"/>
                    </a:cubicBezTo>
                    <a:cubicBezTo>
                      <a:pt x="12345" y="18999"/>
                      <a:pt x="12470" y="19020"/>
                      <a:pt x="12638" y="18915"/>
                    </a:cubicBezTo>
                    <a:close/>
                    <a:moveTo>
                      <a:pt x="24878" y="18120"/>
                    </a:moveTo>
                    <a:cubicBezTo>
                      <a:pt x="24899" y="17995"/>
                      <a:pt x="24795" y="17890"/>
                      <a:pt x="24711" y="17806"/>
                    </a:cubicBezTo>
                    <a:cubicBezTo>
                      <a:pt x="24460" y="17472"/>
                      <a:pt x="24188" y="17158"/>
                      <a:pt x="23958" y="16823"/>
                    </a:cubicBezTo>
                    <a:cubicBezTo>
                      <a:pt x="21530" y="13517"/>
                      <a:pt x="19250" y="10107"/>
                      <a:pt x="17157" y="6591"/>
                    </a:cubicBezTo>
                    <a:cubicBezTo>
                      <a:pt x="16195" y="4980"/>
                      <a:pt x="15274" y="3306"/>
                      <a:pt x="14312" y="1653"/>
                    </a:cubicBezTo>
                    <a:cubicBezTo>
                      <a:pt x="14228" y="1528"/>
                      <a:pt x="14207" y="1340"/>
                      <a:pt x="13977" y="1277"/>
                    </a:cubicBezTo>
                    <a:cubicBezTo>
                      <a:pt x="13977" y="1423"/>
                      <a:pt x="13935" y="1549"/>
                      <a:pt x="13935" y="1674"/>
                    </a:cubicBezTo>
                    <a:cubicBezTo>
                      <a:pt x="13893" y="2323"/>
                      <a:pt x="13914" y="2993"/>
                      <a:pt x="13893" y="3620"/>
                    </a:cubicBezTo>
                    <a:cubicBezTo>
                      <a:pt x="13831" y="5629"/>
                      <a:pt x="13810" y="7617"/>
                      <a:pt x="13705" y="9625"/>
                    </a:cubicBezTo>
                    <a:cubicBezTo>
                      <a:pt x="13559" y="12011"/>
                      <a:pt x="13412" y="14396"/>
                      <a:pt x="13287" y="16760"/>
                    </a:cubicBezTo>
                    <a:cubicBezTo>
                      <a:pt x="13266" y="17388"/>
                      <a:pt x="13203" y="18016"/>
                      <a:pt x="13182" y="18643"/>
                    </a:cubicBezTo>
                    <a:cubicBezTo>
                      <a:pt x="13182" y="18790"/>
                      <a:pt x="13161" y="18915"/>
                      <a:pt x="13266" y="19020"/>
                    </a:cubicBezTo>
                    <a:cubicBezTo>
                      <a:pt x="13307" y="19020"/>
                      <a:pt x="13391" y="19062"/>
                      <a:pt x="13475" y="19062"/>
                    </a:cubicBezTo>
                    <a:cubicBezTo>
                      <a:pt x="14835" y="19146"/>
                      <a:pt x="16195" y="19208"/>
                      <a:pt x="17555" y="19125"/>
                    </a:cubicBezTo>
                    <a:cubicBezTo>
                      <a:pt x="19124" y="19020"/>
                      <a:pt x="20693" y="18915"/>
                      <a:pt x="22221" y="18769"/>
                    </a:cubicBezTo>
                    <a:cubicBezTo>
                      <a:pt x="23016" y="18706"/>
                      <a:pt x="23790" y="18602"/>
                      <a:pt x="24564" y="18330"/>
                    </a:cubicBezTo>
                    <a:cubicBezTo>
                      <a:pt x="24690" y="18288"/>
                      <a:pt x="24815" y="18267"/>
                      <a:pt x="24878" y="18120"/>
                    </a:cubicBezTo>
                    <a:close/>
                    <a:moveTo>
                      <a:pt x="11885" y="37328"/>
                    </a:moveTo>
                    <a:cubicBezTo>
                      <a:pt x="12031" y="37286"/>
                      <a:pt x="12052" y="37224"/>
                      <a:pt x="12115" y="37161"/>
                    </a:cubicBezTo>
                    <a:cubicBezTo>
                      <a:pt x="12324" y="36847"/>
                      <a:pt x="12533" y="36533"/>
                      <a:pt x="12701" y="36219"/>
                    </a:cubicBezTo>
                    <a:cubicBezTo>
                      <a:pt x="14626" y="33206"/>
                      <a:pt x="16572" y="30256"/>
                      <a:pt x="18622" y="27348"/>
                    </a:cubicBezTo>
                    <a:cubicBezTo>
                      <a:pt x="20087" y="25297"/>
                      <a:pt x="21551" y="23226"/>
                      <a:pt x="22995" y="21154"/>
                    </a:cubicBezTo>
                    <a:cubicBezTo>
                      <a:pt x="23434" y="20527"/>
                      <a:pt x="23832" y="19878"/>
                      <a:pt x="24271" y="19229"/>
                    </a:cubicBezTo>
                    <a:cubicBezTo>
                      <a:pt x="24334" y="19146"/>
                      <a:pt x="24376" y="19062"/>
                      <a:pt x="24271" y="18999"/>
                    </a:cubicBezTo>
                    <a:cubicBezTo>
                      <a:pt x="24188" y="19020"/>
                      <a:pt x="24083" y="19020"/>
                      <a:pt x="23978" y="19041"/>
                    </a:cubicBezTo>
                    <a:cubicBezTo>
                      <a:pt x="22807" y="19313"/>
                      <a:pt x="21635" y="19355"/>
                      <a:pt x="20421" y="19459"/>
                    </a:cubicBezTo>
                    <a:cubicBezTo>
                      <a:pt x="19543" y="19543"/>
                      <a:pt x="18622" y="19564"/>
                      <a:pt x="17743" y="19627"/>
                    </a:cubicBezTo>
                    <a:cubicBezTo>
                      <a:pt x="16969" y="19669"/>
                      <a:pt x="16237" y="19731"/>
                      <a:pt x="15483" y="19669"/>
                    </a:cubicBezTo>
                    <a:lnTo>
                      <a:pt x="13600" y="19585"/>
                    </a:lnTo>
                    <a:cubicBezTo>
                      <a:pt x="13475" y="19585"/>
                      <a:pt x="13307" y="19543"/>
                      <a:pt x="13182" y="19627"/>
                    </a:cubicBezTo>
                    <a:cubicBezTo>
                      <a:pt x="13077" y="19690"/>
                      <a:pt x="13077" y="19794"/>
                      <a:pt x="13077" y="19899"/>
                    </a:cubicBezTo>
                    <a:cubicBezTo>
                      <a:pt x="12994" y="20903"/>
                      <a:pt x="12889" y="21887"/>
                      <a:pt x="12805" y="22912"/>
                    </a:cubicBezTo>
                    <a:cubicBezTo>
                      <a:pt x="12743" y="23832"/>
                      <a:pt x="12680" y="24753"/>
                      <a:pt x="12575" y="25653"/>
                    </a:cubicBezTo>
                    <a:cubicBezTo>
                      <a:pt x="12429" y="27222"/>
                      <a:pt x="12261" y="28833"/>
                      <a:pt x="12115" y="30402"/>
                    </a:cubicBezTo>
                    <a:cubicBezTo>
                      <a:pt x="11906" y="32599"/>
                      <a:pt x="11926" y="34817"/>
                      <a:pt x="11822" y="37035"/>
                    </a:cubicBezTo>
                    <a:cubicBezTo>
                      <a:pt x="11843" y="37119"/>
                      <a:pt x="11885" y="37203"/>
                      <a:pt x="11885" y="37328"/>
                    </a:cubicBezTo>
                    <a:close/>
                    <a:moveTo>
                      <a:pt x="1255" y="17534"/>
                    </a:moveTo>
                    <a:cubicBezTo>
                      <a:pt x="1193" y="17639"/>
                      <a:pt x="1276" y="17702"/>
                      <a:pt x="1339" y="17806"/>
                    </a:cubicBezTo>
                    <a:cubicBezTo>
                      <a:pt x="1590" y="18267"/>
                      <a:pt x="1862" y="18685"/>
                      <a:pt x="2113" y="19104"/>
                    </a:cubicBezTo>
                    <a:cubicBezTo>
                      <a:pt x="4938" y="23853"/>
                      <a:pt x="7470" y="28750"/>
                      <a:pt x="9604" y="33855"/>
                    </a:cubicBezTo>
                    <a:cubicBezTo>
                      <a:pt x="10064" y="34985"/>
                      <a:pt x="10587" y="36156"/>
                      <a:pt x="11090" y="37286"/>
                    </a:cubicBezTo>
                    <a:cubicBezTo>
                      <a:pt x="11110" y="37370"/>
                      <a:pt x="11152" y="37517"/>
                      <a:pt x="11299" y="37517"/>
                    </a:cubicBezTo>
                    <a:cubicBezTo>
                      <a:pt x="11299" y="37412"/>
                      <a:pt x="11320" y="37286"/>
                      <a:pt x="11320" y="37203"/>
                    </a:cubicBezTo>
                    <a:cubicBezTo>
                      <a:pt x="11362" y="36198"/>
                      <a:pt x="11403" y="35173"/>
                      <a:pt x="11424" y="34190"/>
                    </a:cubicBezTo>
                    <a:cubicBezTo>
                      <a:pt x="11466" y="32662"/>
                      <a:pt x="11529" y="31177"/>
                      <a:pt x="11696" y="29691"/>
                    </a:cubicBezTo>
                    <a:cubicBezTo>
                      <a:pt x="11843" y="28143"/>
                      <a:pt x="11926" y="26594"/>
                      <a:pt x="12136" y="25067"/>
                    </a:cubicBezTo>
                    <a:cubicBezTo>
                      <a:pt x="12240" y="24188"/>
                      <a:pt x="12261" y="23309"/>
                      <a:pt x="12366" y="22452"/>
                    </a:cubicBezTo>
                    <a:cubicBezTo>
                      <a:pt x="12470" y="21615"/>
                      <a:pt x="12512" y="20778"/>
                      <a:pt x="12575" y="19941"/>
                    </a:cubicBezTo>
                    <a:cubicBezTo>
                      <a:pt x="12575" y="19794"/>
                      <a:pt x="12638" y="19669"/>
                      <a:pt x="12512" y="19543"/>
                    </a:cubicBezTo>
                    <a:cubicBezTo>
                      <a:pt x="12408" y="19480"/>
                      <a:pt x="12261" y="19480"/>
                      <a:pt x="12115" y="19459"/>
                    </a:cubicBezTo>
                    <a:cubicBezTo>
                      <a:pt x="11571" y="19439"/>
                      <a:pt x="11048" y="19376"/>
                      <a:pt x="10483" y="19355"/>
                    </a:cubicBezTo>
                    <a:cubicBezTo>
                      <a:pt x="8600" y="19250"/>
                      <a:pt x="6737" y="19041"/>
                      <a:pt x="4896" y="18643"/>
                    </a:cubicBezTo>
                    <a:cubicBezTo>
                      <a:pt x="3766" y="18413"/>
                      <a:pt x="2657" y="18078"/>
                      <a:pt x="1590" y="17639"/>
                    </a:cubicBezTo>
                    <a:cubicBezTo>
                      <a:pt x="1486" y="17576"/>
                      <a:pt x="1381" y="17493"/>
                      <a:pt x="1255" y="17534"/>
                    </a:cubicBezTo>
                    <a:close/>
                    <a:moveTo>
                      <a:pt x="13579" y="733"/>
                    </a:moveTo>
                    <a:cubicBezTo>
                      <a:pt x="13600" y="733"/>
                      <a:pt x="13600" y="754"/>
                      <a:pt x="13621" y="754"/>
                    </a:cubicBezTo>
                    <a:lnTo>
                      <a:pt x="13663" y="733"/>
                    </a:lnTo>
                    <a:cubicBezTo>
                      <a:pt x="13621" y="733"/>
                      <a:pt x="13621" y="712"/>
                      <a:pt x="13600" y="712"/>
                    </a:cubicBezTo>
                    <a:cubicBezTo>
                      <a:pt x="13600" y="712"/>
                      <a:pt x="13600" y="733"/>
                      <a:pt x="13579" y="7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96"/>
              <p:cNvSpPr/>
              <p:nvPr/>
            </p:nvSpPr>
            <p:spPr>
              <a:xfrm>
                <a:off x="5572016" y="1457528"/>
                <a:ext cx="297587" cy="457562"/>
              </a:xfrm>
              <a:custGeom>
                <a:avLst/>
                <a:gdLst/>
                <a:ahLst/>
                <a:cxnLst/>
                <a:rect l="l" t="t" r="r" b="b"/>
                <a:pathLst>
                  <a:path w="11760" h="17912" extrusionOk="0">
                    <a:moveTo>
                      <a:pt x="11738" y="16865"/>
                    </a:moveTo>
                    <a:cubicBezTo>
                      <a:pt x="11675" y="17012"/>
                      <a:pt x="11550" y="17033"/>
                      <a:pt x="11424" y="17054"/>
                    </a:cubicBezTo>
                    <a:cubicBezTo>
                      <a:pt x="10671" y="17326"/>
                      <a:pt x="9876" y="17451"/>
                      <a:pt x="9102" y="17493"/>
                    </a:cubicBezTo>
                    <a:cubicBezTo>
                      <a:pt x="7533" y="17619"/>
                      <a:pt x="5984" y="17723"/>
                      <a:pt x="4415" y="17849"/>
                    </a:cubicBezTo>
                    <a:cubicBezTo>
                      <a:pt x="3055" y="17911"/>
                      <a:pt x="1695" y="17870"/>
                      <a:pt x="335" y="17786"/>
                    </a:cubicBezTo>
                    <a:cubicBezTo>
                      <a:pt x="251" y="17786"/>
                      <a:pt x="167" y="17765"/>
                      <a:pt x="126" y="17744"/>
                    </a:cubicBezTo>
                    <a:cubicBezTo>
                      <a:pt x="0" y="17598"/>
                      <a:pt x="21" y="17472"/>
                      <a:pt x="42" y="17367"/>
                    </a:cubicBezTo>
                    <a:cubicBezTo>
                      <a:pt x="63" y="16740"/>
                      <a:pt x="126" y="16112"/>
                      <a:pt x="147" y="15484"/>
                    </a:cubicBezTo>
                    <a:cubicBezTo>
                      <a:pt x="272" y="13099"/>
                      <a:pt x="439" y="10735"/>
                      <a:pt x="565" y="8349"/>
                    </a:cubicBezTo>
                    <a:cubicBezTo>
                      <a:pt x="691" y="6341"/>
                      <a:pt x="732" y="4353"/>
                      <a:pt x="753" y="2323"/>
                    </a:cubicBezTo>
                    <a:cubicBezTo>
                      <a:pt x="774" y="1675"/>
                      <a:pt x="753" y="1026"/>
                      <a:pt x="795" y="398"/>
                    </a:cubicBezTo>
                    <a:cubicBezTo>
                      <a:pt x="795" y="273"/>
                      <a:pt x="837" y="168"/>
                      <a:pt x="837" y="1"/>
                    </a:cubicBezTo>
                    <a:cubicBezTo>
                      <a:pt x="1067" y="64"/>
                      <a:pt x="1088" y="231"/>
                      <a:pt x="1172" y="378"/>
                    </a:cubicBezTo>
                    <a:cubicBezTo>
                      <a:pt x="2113" y="2010"/>
                      <a:pt x="3034" y="3683"/>
                      <a:pt x="4017" y="5315"/>
                    </a:cubicBezTo>
                    <a:cubicBezTo>
                      <a:pt x="6110" y="8852"/>
                      <a:pt x="8390" y="12241"/>
                      <a:pt x="10818" y="15547"/>
                    </a:cubicBezTo>
                    <a:cubicBezTo>
                      <a:pt x="11048" y="15882"/>
                      <a:pt x="11341" y="16196"/>
                      <a:pt x="11571" y="16531"/>
                    </a:cubicBezTo>
                    <a:cubicBezTo>
                      <a:pt x="11655" y="16656"/>
                      <a:pt x="11759" y="16740"/>
                      <a:pt x="11738" y="168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96"/>
              <p:cNvSpPr/>
              <p:nvPr/>
            </p:nvSpPr>
            <p:spPr>
              <a:xfrm>
                <a:off x="5274900" y="1870675"/>
                <a:ext cx="285625" cy="500625"/>
              </a:xfrm>
              <a:custGeom>
                <a:avLst/>
                <a:gdLst/>
                <a:ahLst/>
                <a:cxnLst/>
                <a:rect l="l" t="t" r="r" b="b"/>
                <a:pathLst>
                  <a:path w="11425" h="20025" extrusionOk="0">
                    <a:moveTo>
                      <a:pt x="42" y="42"/>
                    </a:moveTo>
                    <a:cubicBezTo>
                      <a:pt x="168" y="1"/>
                      <a:pt x="273" y="84"/>
                      <a:pt x="377" y="147"/>
                    </a:cubicBezTo>
                    <a:cubicBezTo>
                      <a:pt x="1444" y="586"/>
                      <a:pt x="2553" y="921"/>
                      <a:pt x="3683" y="1151"/>
                    </a:cubicBezTo>
                    <a:cubicBezTo>
                      <a:pt x="5524" y="1549"/>
                      <a:pt x="7387" y="1758"/>
                      <a:pt x="9270" y="1863"/>
                    </a:cubicBezTo>
                    <a:cubicBezTo>
                      <a:pt x="9835" y="1884"/>
                      <a:pt x="10379" y="1947"/>
                      <a:pt x="10902" y="1967"/>
                    </a:cubicBezTo>
                    <a:cubicBezTo>
                      <a:pt x="11048" y="1967"/>
                      <a:pt x="11195" y="1967"/>
                      <a:pt x="11299" y="2051"/>
                    </a:cubicBezTo>
                    <a:cubicBezTo>
                      <a:pt x="11425" y="2198"/>
                      <a:pt x="11404" y="2302"/>
                      <a:pt x="11362" y="2449"/>
                    </a:cubicBezTo>
                    <a:cubicBezTo>
                      <a:pt x="11320" y="3286"/>
                      <a:pt x="11257" y="4102"/>
                      <a:pt x="11153" y="4960"/>
                    </a:cubicBezTo>
                    <a:cubicBezTo>
                      <a:pt x="11048" y="5817"/>
                      <a:pt x="11048" y="6696"/>
                      <a:pt x="10923" y="7575"/>
                    </a:cubicBezTo>
                    <a:cubicBezTo>
                      <a:pt x="10713" y="9102"/>
                      <a:pt x="10630" y="10651"/>
                      <a:pt x="10483" y="12199"/>
                    </a:cubicBezTo>
                    <a:cubicBezTo>
                      <a:pt x="10316" y="13685"/>
                      <a:pt x="10274" y="15212"/>
                      <a:pt x="10211" y="16698"/>
                    </a:cubicBezTo>
                    <a:cubicBezTo>
                      <a:pt x="10190" y="17681"/>
                      <a:pt x="10169" y="18706"/>
                      <a:pt x="10107" y="19711"/>
                    </a:cubicBezTo>
                    <a:cubicBezTo>
                      <a:pt x="10107" y="19794"/>
                      <a:pt x="10086" y="19920"/>
                      <a:pt x="10086" y="20025"/>
                    </a:cubicBezTo>
                    <a:cubicBezTo>
                      <a:pt x="9918" y="20025"/>
                      <a:pt x="9897" y="19878"/>
                      <a:pt x="9877" y="19794"/>
                    </a:cubicBezTo>
                    <a:cubicBezTo>
                      <a:pt x="9374" y="18664"/>
                      <a:pt x="8851" y="17493"/>
                      <a:pt x="8391" y="16363"/>
                    </a:cubicBezTo>
                    <a:cubicBezTo>
                      <a:pt x="6257" y="11258"/>
                      <a:pt x="3725" y="6340"/>
                      <a:pt x="900" y="1612"/>
                    </a:cubicBezTo>
                    <a:cubicBezTo>
                      <a:pt x="649" y="1193"/>
                      <a:pt x="377" y="733"/>
                      <a:pt x="126" y="314"/>
                    </a:cubicBezTo>
                    <a:cubicBezTo>
                      <a:pt x="105" y="210"/>
                      <a:pt x="1" y="147"/>
                      <a:pt x="42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96"/>
              <p:cNvSpPr/>
              <p:nvPr/>
            </p:nvSpPr>
            <p:spPr>
              <a:xfrm>
                <a:off x="5500350" y="2440850"/>
                <a:ext cx="288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07" extrusionOk="0">
                    <a:moveTo>
                      <a:pt x="1089" y="984"/>
                    </a:moveTo>
                    <a:cubicBezTo>
                      <a:pt x="1068" y="1088"/>
                      <a:pt x="1047" y="1193"/>
                      <a:pt x="1026" y="1256"/>
                    </a:cubicBezTo>
                    <a:cubicBezTo>
                      <a:pt x="984" y="1360"/>
                      <a:pt x="921" y="1444"/>
                      <a:pt x="775" y="1465"/>
                    </a:cubicBezTo>
                    <a:cubicBezTo>
                      <a:pt x="649" y="1507"/>
                      <a:pt x="503" y="1507"/>
                      <a:pt x="356" y="1444"/>
                    </a:cubicBezTo>
                    <a:cubicBezTo>
                      <a:pt x="294" y="1423"/>
                      <a:pt x="210" y="1402"/>
                      <a:pt x="126" y="1339"/>
                    </a:cubicBezTo>
                    <a:cubicBezTo>
                      <a:pt x="22" y="1298"/>
                      <a:pt x="1" y="1193"/>
                      <a:pt x="1" y="1088"/>
                    </a:cubicBezTo>
                    <a:cubicBezTo>
                      <a:pt x="1" y="900"/>
                      <a:pt x="22" y="712"/>
                      <a:pt x="84" y="523"/>
                    </a:cubicBezTo>
                    <a:lnTo>
                      <a:pt x="147" y="293"/>
                    </a:lnTo>
                    <a:cubicBezTo>
                      <a:pt x="189" y="272"/>
                      <a:pt x="189" y="210"/>
                      <a:pt x="210" y="189"/>
                    </a:cubicBezTo>
                    <a:cubicBezTo>
                      <a:pt x="252" y="84"/>
                      <a:pt x="335" y="42"/>
                      <a:pt x="440" y="42"/>
                    </a:cubicBezTo>
                    <a:cubicBezTo>
                      <a:pt x="649" y="0"/>
                      <a:pt x="859" y="63"/>
                      <a:pt x="1026" y="189"/>
                    </a:cubicBezTo>
                    <a:cubicBezTo>
                      <a:pt x="1089" y="272"/>
                      <a:pt x="1151" y="356"/>
                      <a:pt x="1131" y="461"/>
                    </a:cubicBezTo>
                    <a:cubicBezTo>
                      <a:pt x="1089" y="565"/>
                      <a:pt x="1089" y="670"/>
                      <a:pt x="1089" y="775"/>
                    </a:cubicBezTo>
                    <a:cubicBezTo>
                      <a:pt x="1151" y="837"/>
                      <a:pt x="1131" y="921"/>
                      <a:pt x="1089" y="9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1" name="Google Shape;3291;p96"/>
            <p:cNvGrpSpPr/>
            <p:nvPr/>
          </p:nvGrpSpPr>
          <p:grpSpPr>
            <a:xfrm>
              <a:off x="4343775" y="4274950"/>
              <a:ext cx="319750" cy="300625"/>
              <a:chOff x="4224025" y="3442775"/>
              <a:chExt cx="319750" cy="300625"/>
            </a:xfrm>
          </p:grpSpPr>
          <p:sp>
            <p:nvSpPr>
              <p:cNvPr id="3292" name="Google Shape;3292;p96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6182" extrusionOk="0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96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3891" extrusionOk="0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96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656" extrusionOk="0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96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4598" extrusionOk="0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6" name="Google Shape;3296;p96"/>
            <p:cNvGrpSpPr/>
            <p:nvPr/>
          </p:nvGrpSpPr>
          <p:grpSpPr>
            <a:xfrm rot="880448">
              <a:off x="4908088" y="4592032"/>
              <a:ext cx="279332" cy="262624"/>
              <a:chOff x="4224025" y="3442775"/>
              <a:chExt cx="319750" cy="300625"/>
            </a:xfrm>
          </p:grpSpPr>
          <p:sp>
            <p:nvSpPr>
              <p:cNvPr id="3297" name="Google Shape;3297;p96"/>
              <p:cNvSpPr/>
              <p:nvPr/>
            </p:nvSpPr>
            <p:spPr>
              <a:xfrm>
                <a:off x="4349025" y="3442775"/>
                <a:ext cx="999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6182" extrusionOk="0">
                    <a:moveTo>
                      <a:pt x="2264" y="1"/>
                    </a:moveTo>
                    <a:cubicBezTo>
                      <a:pt x="1113" y="1"/>
                      <a:pt x="408" y="824"/>
                      <a:pt x="252" y="1959"/>
                    </a:cubicBezTo>
                    <a:cubicBezTo>
                      <a:pt x="126" y="2921"/>
                      <a:pt x="1" y="4595"/>
                      <a:pt x="1047" y="5077"/>
                    </a:cubicBezTo>
                    <a:cubicBezTo>
                      <a:pt x="1067" y="5096"/>
                      <a:pt x="1088" y="5105"/>
                      <a:pt x="1109" y="5105"/>
                    </a:cubicBezTo>
                    <a:cubicBezTo>
                      <a:pt x="1198" y="5105"/>
                      <a:pt x="1274" y="4952"/>
                      <a:pt x="1173" y="4867"/>
                    </a:cubicBezTo>
                    <a:cubicBezTo>
                      <a:pt x="566" y="4470"/>
                      <a:pt x="754" y="3444"/>
                      <a:pt x="754" y="2880"/>
                    </a:cubicBezTo>
                    <a:cubicBezTo>
                      <a:pt x="754" y="1901"/>
                      <a:pt x="1008" y="567"/>
                      <a:pt x="2200" y="567"/>
                    </a:cubicBezTo>
                    <a:cubicBezTo>
                      <a:pt x="2334" y="567"/>
                      <a:pt x="2479" y="584"/>
                      <a:pt x="2637" y="620"/>
                    </a:cubicBezTo>
                    <a:cubicBezTo>
                      <a:pt x="3851" y="934"/>
                      <a:pt x="3411" y="2796"/>
                      <a:pt x="3160" y="3528"/>
                    </a:cubicBezTo>
                    <a:cubicBezTo>
                      <a:pt x="2843" y="4350"/>
                      <a:pt x="2275" y="5039"/>
                      <a:pt x="1605" y="5579"/>
                    </a:cubicBezTo>
                    <a:lnTo>
                      <a:pt x="1605" y="5579"/>
                    </a:lnTo>
                    <a:cubicBezTo>
                      <a:pt x="1572" y="5558"/>
                      <a:pt x="1535" y="5547"/>
                      <a:pt x="1497" y="5547"/>
                    </a:cubicBezTo>
                    <a:cubicBezTo>
                      <a:pt x="1413" y="5547"/>
                      <a:pt x="1329" y="5600"/>
                      <a:pt x="1298" y="5704"/>
                    </a:cubicBezTo>
                    <a:cubicBezTo>
                      <a:pt x="1277" y="5767"/>
                      <a:pt x="1256" y="5851"/>
                      <a:pt x="1256" y="5913"/>
                    </a:cubicBezTo>
                    <a:cubicBezTo>
                      <a:pt x="1225" y="6071"/>
                      <a:pt x="1359" y="6181"/>
                      <a:pt x="1499" y="6181"/>
                    </a:cubicBezTo>
                    <a:cubicBezTo>
                      <a:pt x="1545" y="6181"/>
                      <a:pt x="1592" y="6169"/>
                      <a:pt x="1633" y="6144"/>
                    </a:cubicBezTo>
                    <a:cubicBezTo>
                      <a:pt x="2763" y="5328"/>
                      <a:pt x="3997" y="3758"/>
                      <a:pt x="3934" y="2294"/>
                    </a:cubicBezTo>
                    <a:cubicBezTo>
                      <a:pt x="3914" y="1415"/>
                      <a:pt x="3579" y="159"/>
                      <a:pt x="2512" y="13"/>
                    </a:cubicBezTo>
                    <a:cubicBezTo>
                      <a:pt x="2427" y="5"/>
                      <a:pt x="2345" y="1"/>
                      <a:pt x="2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96"/>
              <p:cNvSpPr/>
              <p:nvPr/>
            </p:nvSpPr>
            <p:spPr>
              <a:xfrm>
                <a:off x="4224025" y="3581325"/>
                <a:ext cx="134850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3891" extrusionOk="0">
                    <a:moveTo>
                      <a:pt x="3000" y="1"/>
                    </a:moveTo>
                    <a:cubicBezTo>
                      <a:pt x="2331" y="1"/>
                      <a:pt x="1726" y="264"/>
                      <a:pt x="1088" y="811"/>
                    </a:cubicBezTo>
                    <a:cubicBezTo>
                      <a:pt x="439" y="1397"/>
                      <a:pt x="0" y="2359"/>
                      <a:pt x="460" y="3175"/>
                    </a:cubicBezTo>
                    <a:cubicBezTo>
                      <a:pt x="802" y="3735"/>
                      <a:pt x="1468" y="3890"/>
                      <a:pt x="2105" y="3890"/>
                    </a:cubicBezTo>
                    <a:cubicBezTo>
                      <a:pt x="2325" y="3890"/>
                      <a:pt x="2542" y="3872"/>
                      <a:pt x="2741" y="3845"/>
                    </a:cubicBezTo>
                    <a:cubicBezTo>
                      <a:pt x="3536" y="3740"/>
                      <a:pt x="4833" y="3531"/>
                      <a:pt x="5273" y="2820"/>
                    </a:cubicBezTo>
                    <a:cubicBezTo>
                      <a:pt x="5393" y="2648"/>
                      <a:pt x="5231" y="2405"/>
                      <a:pt x="5053" y="2405"/>
                    </a:cubicBezTo>
                    <a:cubicBezTo>
                      <a:pt x="5015" y="2405"/>
                      <a:pt x="4975" y="2417"/>
                      <a:pt x="4938" y="2443"/>
                    </a:cubicBezTo>
                    <a:cubicBezTo>
                      <a:pt x="4143" y="2903"/>
                      <a:pt x="2971" y="3238"/>
                      <a:pt x="2051" y="3301"/>
                    </a:cubicBezTo>
                    <a:cubicBezTo>
                      <a:pt x="2020" y="3302"/>
                      <a:pt x="1989" y="3303"/>
                      <a:pt x="1957" y="3303"/>
                    </a:cubicBezTo>
                    <a:cubicBezTo>
                      <a:pt x="1509" y="3303"/>
                      <a:pt x="951" y="3156"/>
                      <a:pt x="795" y="2589"/>
                    </a:cubicBezTo>
                    <a:cubicBezTo>
                      <a:pt x="649" y="1962"/>
                      <a:pt x="1151" y="1376"/>
                      <a:pt x="1569" y="1020"/>
                    </a:cubicBezTo>
                    <a:cubicBezTo>
                      <a:pt x="2045" y="596"/>
                      <a:pt x="2568" y="432"/>
                      <a:pt x="3119" y="432"/>
                    </a:cubicBezTo>
                    <a:cubicBezTo>
                      <a:pt x="3465" y="432"/>
                      <a:pt x="3822" y="497"/>
                      <a:pt x="4185" y="602"/>
                    </a:cubicBezTo>
                    <a:cubicBezTo>
                      <a:pt x="4200" y="605"/>
                      <a:pt x="4214" y="606"/>
                      <a:pt x="4228" y="606"/>
                    </a:cubicBezTo>
                    <a:cubicBezTo>
                      <a:pt x="4410" y="606"/>
                      <a:pt x="4505" y="366"/>
                      <a:pt x="4310" y="288"/>
                    </a:cubicBezTo>
                    <a:cubicBezTo>
                      <a:pt x="3836" y="98"/>
                      <a:pt x="3406" y="1"/>
                      <a:pt x="30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96"/>
              <p:cNvSpPr/>
              <p:nvPr/>
            </p:nvSpPr>
            <p:spPr>
              <a:xfrm>
                <a:off x="4323400" y="3627000"/>
                <a:ext cx="127650" cy="11640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656" extrusionOk="0">
                    <a:moveTo>
                      <a:pt x="3329" y="1"/>
                    </a:moveTo>
                    <a:cubicBezTo>
                      <a:pt x="3202" y="1"/>
                      <a:pt x="3094" y="109"/>
                      <a:pt x="3139" y="260"/>
                    </a:cubicBezTo>
                    <a:cubicBezTo>
                      <a:pt x="3244" y="741"/>
                      <a:pt x="3495" y="1118"/>
                      <a:pt x="3558" y="1599"/>
                    </a:cubicBezTo>
                    <a:cubicBezTo>
                      <a:pt x="3641" y="2415"/>
                      <a:pt x="3160" y="3169"/>
                      <a:pt x="2532" y="3629"/>
                    </a:cubicBezTo>
                    <a:cubicBezTo>
                      <a:pt x="2238" y="3850"/>
                      <a:pt x="1977" y="3943"/>
                      <a:pt x="1750" y="3943"/>
                    </a:cubicBezTo>
                    <a:cubicBezTo>
                      <a:pt x="1138" y="3943"/>
                      <a:pt x="771" y="3264"/>
                      <a:pt x="649" y="2562"/>
                    </a:cubicBezTo>
                    <a:cubicBezTo>
                      <a:pt x="524" y="1850"/>
                      <a:pt x="817" y="1306"/>
                      <a:pt x="984" y="658"/>
                    </a:cubicBezTo>
                    <a:cubicBezTo>
                      <a:pt x="984" y="598"/>
                      <a:pt x="919" y="549"/>
                      <a:pt x="868" y="549"/>
                    </a:cubicBezTo>
                    <a:cubicBezTo>
                      <a:pt x="847" y="549"/>
                      <a:pt x="828" y="556"/>
                      <a:pt x="817" y="574"/>
                    </a:cubicBezTo>
                    <a:cubicBezTo>
                      <a:pt x="607" y="867"/>
                      <a:pt x="21" y="1474"/>
                      <a:pt x="21" y="1829"/>
                    </a:cubicBezTo>
                    <a:cubicBezTo>
                      <a:pt x="1" y="2353"/>
                      <a:pt x="21" y="2876"/>
                      <a:pt x="147" y="3399"/>
                    </a:cubicBezTo>
                    <a:cubicBezTo>
                      <a:pt x="350" y="4294"/>
                      <a:pt x="1009" y="4655"/>
                      <a:pt x="1892" y="4655"/>
                    </a:cubicBezTo>
                    <a:cubicBezTo>
                      <a:pt x="1917" y="4655"/>
                      <a:pt x="1942" y="4655"/>
                      <a:pt x="1967" y="4654"/>
                    </a:cubicBezTo>
                    <a:cubicBezTo>
                      <a:pt x="3997" y="4612"/>
                      <a:pt x="5106" y="1306"/>
                      <a:pt x="3474" y="51"/>
                    </a:cubicBezTo>
                    <a:cubicBezTo>
                      <a:pt x="3428" y="16"/>
                      <a:pt x="3377" y="1"/>
                      <a:pt x="33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96"/>
              <p:cNvSpPr/>
              <p:nvPr/>
            </p:nvSpPr>
            <p:spPr>
              <a:xfrm>
                <a:off x="4391875" y="3541850"/>
                <a:ext cx="15190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4598" extrusionOk="0">
                    <a:moveTo>
                      <a:pt x="3145" y="0"/>
                    </a:moveTo>
                    <a:cubicBezTo>
                      <a:pt x="2083" y="0"/>
                      <a:pt x="940" y="307"/>
                      <a:pt x="128" y="695"/>
                    </a:cubicBezTo>
                    <a:cubicBezTo>
                      <a:pt x="0" y="768"/>
                      <a:pt x="48" y="937"/>
                      <a:pt x="145" y="937"/>
                    </a:cubicBezTo>
                    <a:cubicBezTo>
                      <a:pt x="160" y="937"/>
                      <a:pt x="175" y="933"/>
                      <a:pt x="191" y="925"/>
                    </a:cubicBezTo>
                    <a:cubicBezTo>
                      <a:pt x="845" y="674"/>
                      <a:pt x="1843" y="422"/>
                      <a:pt x="2792" y="422"/>
                    </a:cubicBezTo>
                    <a:cubicBezTo>
                      <a:pt x="3814" y="422"/>
                      <a:pt x="4779" y="715"/>
                      <a:pt x="5192" y="1616"/>
                    </a:cubicBezTo>
                    <a:cubicBezTo>
                      <a:pt x="5998" y="3465"/>
                      <a:pt x="4467" y="3964"/>
                      <a:pt x="2877" y="3964"/>
                    </a:cubicBezTo>
                    <a:cubicBezTo>
                      <a:pt x="1949" y="3964"/>
                      <a:pt x="1000" y="3794"/>
                      <a:pt x="484" y="3624"/>
                    </a:cubicBezTo>
                    <a:cubicBezTo>
                      <a:pt x="457" y="3616"/>
                      <a:pt x="431" y="3612"/>
                      <a:pt x="406" y="3612"/>
                    </a:cubicBezTo>
                    <a:cubicBezTo>
                      <a:pt x="175" y="3612"/>
                      <a:pt x="31" y="3930"/>
                      <a:pt x="295" y="4043"/>
                    </a:cubicBezTo>
                    <a:cubicBezTo>
                      <a:pt x="958" y="4362"/>
                      <a:pt x="1996" y="4598"/>
                      <a:pt x="3004" y="4598"/>
                    </a:cubicBezTo>
                    <a:cubicBezTo>
                      <a:pt x="4575" y="4598"/>
                      <a:pt x="6076" y="4026"/>
                      <a:pt x="5987" y="2306"/>
                    </a:cubicBezTo>
                    <a:cubicBezTo>
                      <a:pt x="5902" y="576"/>
                      <a:pt x="4600" y="0"/>
                      <a:pt x="3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10" name="Google Shape;3310;p96"/>
          <p:cNvSpPr txBox="1">
            <a:spLocks noGrp="1"/>
          </p:cNvSpPr>
          <p:nvPr>
            <p:ph type="subTitle" idx="4294967295"/>
          </p:nvPr>
        </p:nvSpPr>
        <p:spPr>
          <a:xfrm flipH="1">
            <a:off x="2956195" y="1734892"/>
            <a:ext cx="2193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b="1" dirty="0">
                <a:solidFill>
                  <a:schemeClr val="bg2"/>
                </a:solidFill>
                <a:latin typeface="Gaegu"/>
                <a:ea typeface="Gaegu"/>
              </a:rPr>
              <a:t>demo</a:t>
            </a:r>
            <a:endParaRPr sz="4400" b="1" dirty="0">
              <a:solidFill>
                <a:schemeClr val="bg2"/>
              </a:solidFill>
              <a:latin typeface="Gaegu"/>
              <a:ea typeface="Gaegu"/>
            </a:endParaRPr>
          </a:p>
        </p:txBody>
      </p:sp>
    </p:spTree>
    <p:extLst>
      <p:ext uri="{BB962C8B-B14F-4D97-AF65-F5344CB8AC3E}">
        <p14:creationId xmlns:p14="http://schemas.microsoft.com/office/powerpoint/2010/main" val="3579249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p107"/>
          <p:cNvSpPr txBox="1">
            <a:spLocks noGrp="1"/>
          </p:cNvSpPr>
          <p:nvPr>
            <p:ph type="ctrTitle"/>
          </p:nvPr>
        </p:nvSpPr>
        <p:spPr>
          <a:xfrm flipH="1">
            <a:off x="1409700" y="645350"/>
            <a:ext cx="6324600" cy="22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Thanks!</a:t>
            </a:r>
            <a:endParaRPr sz="128900" dirty="0"/>
          </a:p>
        </p:txBody>
      </p:sp>
      <p:sp>
        <p:nvSpPr>
          <p:cNvPr id="3710" name="Google Shape;3710;p107"/>
          <p:cNvSpPr txBox="1">
            <a:spLocks noGrp="1"/>
          </p:cNvSpPr>
          <p:nvPr>
            <p:ph type="subTitle" idx="1"/>
          </p:nvPr>
        </p:nvSpPr>
        <p:spPr>
          <a:xfrm flipH="1">
            <a:off x="1409700" y="2872175"/>
            <a:ext cx="6324600" cy="12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dirty="0">
                <a:solidFill>
                  <a:srgbClr val="FFFFFF"/>
                </a:solidFill>
                <a:effectLst/>
                <a:latin typeface="Questrial" panose="020B0604020202020204" charset="0"/>
                <a:ea typeface="Questrial" panose="020B0604020202020204" charset="0"/>
                <a:cs typeface="Questrial" panose="020B0604020202020204" charset="0"/>
              </a:rPr>
              <a:t>Do you have any questions?</a:t>
            </a:r>
            <a:endParaRPr lang="fr-FR" dirty="0">
              <a:effectLst/>
            </a:endParaRPr>
          </a:p>
        </p:txBody>
      </p:sp>
      <p:sp>
        <p:nvSpPr>
          <p:cNvPr id="3711" name="Google Shape;3711;p107"/>
          <p:cNvSpPr/>
          <p:nvPr/>
        </p:nvSpPr>
        <p:spPr>
          <a:xfrm rot="5770333" flipH="1">
            <a:off x="6313772" y="649388"/>
            <a:ext cx="73088" cy="72375"/>
          </a:xfrm>
          <a:custGeom>
            <a:avLst/>
            <a:gdLst/>
            <a:ahLst/>
            <a:cxnLst/>
            <a:rect l="l" t="t" r="r" b="b"/>
            <a:pathLst>
              <a:path w="2150" h="2129" extrusionOk="0">
                <a:moveTo>
                  <a:pt x="1075" y="0"/>
                </a:moveTo>
                <a:cubicBezTo>
                  <a:pt x="478" y="0"/>
                  <a:pt x="1" y="478"/>
                  <a:pt x="1" y="1075"/>
                </a:cubicBezTo>
                <a:cubicBezTo>
                  <a:pt x="1" y="1671"/>
                  <a:pt x="478" y="2129"/>
                  <a:pt x="1075" y="2129"/>
                </a:cubicBezTo>
                <a:cubicBezTo>
                  <a:pt x="1672" y="2129"/>
                  <a:pt x="2149" y="1671"/>
                  <a:pt x="2149" y="1075"/>
                </a:cubicBezTo>
                <a:cubicBezTo>
                  <a:pt x="2149" y="478"/>
                  <a:pt x="1672" y="0"/>
                  <a:pt x="10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2" name="Google Shape;3712;p107"/>
          <p:cNvSpPr/>
          <p:nvPr/>
        </p:nvSpPr>
        <p:spPr>
          <a:xfrm>
            <a:off x="8118225" y="1161363"/>
            <a:ext cx="312550" cy="274725"/>
          </a:xfrm>
          <a:custGeom>
            <a:avLst/>
            <a:gdLst/>
            <a:ahLst/>
            <a:cxnLst/>
            <a:rect l="l" t="t" r="r" b="b"/>
            <a:pathLst>
              <a:path w="12502" h="10989" extrusionOk="0">
                <a:moveTo>
                  <a:pt x="8884" y="6784"/>
                </a:moveTo>
                <a:cubicBezTo>
                  <a:pt x="9406" y="7918"/>
                  <a:pt x="9643" y="9161"/>
                  <a:pt x="9923" y="10368"/>
                </a:cubicBezTo>
                <a:cubicBezTo>
                  <a:pt x="10003" y="10703"/>
                  <a:pt x="9641" y="10988"/>
                  <a:pt x="9339" y="10810"/>
                </a:cubicBezTo>
                <a:cubicBezTo>
                  <a:pt x="8327" y="10213"/>
                  <a:pt x="7302" y="9498"/>
                  <a:pt x="6405" y="8733"/>
                </a:cubicBezTo>
                <a:cubicBezTo>
                  <a:pt x="5365" y="9569"/>
                  <a:pt x="3957" y="9873"/>
                  <a:pt x="2836" y="10561"/>
                </a:cubicBezTo>
                <a:cubicBezTo>
                  <a:pt x="2490" y="10774"/>
                  <a:pt x="2096" y="10370"/>
                  <a:pt x="2285" y="10024"/>
                </a:cubicBezTo>
                <a:cubicBezTo>
                  <a:pt x="2706" y="9253"/>
                  <a:pt x="3041" y="8371"/>
                  <a:pt x="3381" y="7557"/>
                </a:cubicBezTo>
                <a:cubicBezTo>
                  <a:pt x="3508" y="7249"/>
                  <a:pt x="3640" y="6941"/>
                  <a:pt x="3775" y="6635"/>
                </a:cubicBezTo>
                <a:cubicBezTo>
                  <a:pt x="3234" y="6283"/>
                  <a:pt x="2697" y="5925"/>
                  <a:pt x="2161" y="5566"/>
                </a:cubicBezTo>
                <a:cubicBezTo>
                  <a:pt x="1731" y="5277"/>
                  <a:pt x="1304" y="4988"/>
                  <a:pt x="876" y="4697"/>
                </a:cubicBezTo>
                <a:cubicBezTo>
                  <a:pt x="746" y="4607"/>
                  <a:pt x="304" y="4322"/>
                  <a:pt x="212" y="4208"/>
                </a:cubicBezTo>
                <a:cubicBezTo>
                  <a:pt x="0" y="3949"/>
                  <a:pt x="153" y="3534"/>
                  <a:pt x="509" y="3542"/>
                </a:cubicBezTo>
                <a:cubicBezTo>
                  <a:pt x="1113" y="3552"/>
                  <a:pt x="1746" y="3504"/>
                  <a:pt x="2350" y="3458"/>
                </a:cubicBezTo>
                <a:cubicBezTo>
                  <a:pt x="3077" y="3399"/>
                  <a:pt x="3802" y="3324"/>
                  <a:pt x="4529" y="3253"/>
                </a:cubicBezTo>
                <a:cubicBezTo>
                  <a:pt x="4806" y="3020"/>
                  <a:pt x="5078" y="2519"/>
                  <a:pt x="5250" y="2220"/>
                </a:cubicBezTo>
                <a:cubicBezTo>
                  <a:pt x="5560" y="1671"/>
                  <a:pt x="5860" y="1124"/>
                  <a:pt x="6241" y="618"/>
                </a:cubicBezTo>
                <a:cubicBezTo>
                  <a:pt x="6352" y="470"/>
                  <a:pt x="6474" y="327"/>
                  <a:pt x="6600" y="191"/>
                </a:cubicBezTo>
                <a:cubicBezTo>
                  <a:pt x="6778" y="0"/>
                  <a:pt x="7140" y="38"/>
                  <a:pt x="7243" y="292"/>
                </a:cubicBezTo>
                <a:cubicBezTo>
                  <a:pt x="7694" y="1390"/>
                  <a:pt x="7526" y="2559"/>
                  <a:pt x="7805" y="3668"/>
                </a:cubicBezTo>
                <a:lnTo>
                  <a:pt x="12243" y="4252"/>
                </a:lnTo>
                <a:cubicBezTo>
                  <a:pt x="12457" y="4393"/>
                  <a:pt x="12501" y="4682"/>
                  <a:pt x="12321" y="4871"/>
                </a:cubicBezTo>
                <a:cubicBezTo>
                  <a:pt x="11585" y="5648"/>
                  <a:pt x="10026" y="6461"/>
                  <a:pt x="8886" y="6784"/>
                </a:cubicBezTo>
                <a:close/>
                <a:moveTo>
                  <a:pt x="1738" y="4332"/>
                </a:moveTo>
                <a:cubicBezTo>
                  <a:pt x="2031" y="4533"/>
                  <a:pt x="2329" y="4730"/>
                  <a:pt x="2624" y="4927"/>
                </a:cubicBezTo>
                <a:cubicBezTo>
                  <a:pt x="3234" y="5334"/>
                  <a:pt x="3856" y="5761"/>
                  <a:pt x="4479" y="6143"/>
                </a:cubicBezTo>
                <a:cubicBezTo>
                  <a:pt x="4665" y="6256"/>
                  <a:pt x="4722" y="6476"/>
                  <a:pt x="4632" y="6671"/>
                </a:cubicBezTo>
                <a:cubicBezTo>
                  <a:pt x="4223" y="7549"/>
                  <a:pt x="3884" y="8459"/>
                  <a:pt x="3494" y="9345"/>
                </a:cubicBezTo>
                <a:cubicBezTo>
                  <a:pt x="4397" y="8957"/>
                  <a:pt x="5470" y="8563"/>
                  <a:pt x="6118" y="7920"/>
                </a:cubicBezTo>
                <a:cubicBezTo>
                  <a:pt x="6271" y="7769"/>
                  <a:pt x="6516" y="7767"/>
                  <a:pt x="6673" y="7914"/>
                </a:cubicBezTo>
                <a:cubicBezTo>
                  <a:pt x="7350" y="8515"/>
                  <a:pt x="8113" y="9081"/>
                  <a:pt x="8880" y="9586"/>
                </a:cubicBezTo>
                <a:cubicBezTo>
                  <a:pt x="8591" y="8658"/>
                  <a:pt x="8209" y="7731"/>
                  <a:pt x="7796" y="6862"/>
                </a:cubicBezTo>
                <a:cubicBezTo>
                  <a:pt x="7796" y="6860"/>
                  <a:pt x="7794" y="6857"/>
                  <a:pt x="7794" y="6855"/>
                </a:cubicBezTo>
                <a:cubicBezTo>
                  <a:pt x="7515" y="6677"/>
                  <a:pt x="7526" y="6197"/>
                  <a:pt x="7912" y="6134"/>
                </a:cubicBezTo>
                <a:cubicBezTo>
                  <a:pt x="8829" y="5984"/>
                  <a:pt x="10401" y="5309"/>
                  <a:pt x="11286" y="4697"/>
                </a:cubicBezTo>
                <a:lnTo>
                  <a:pt x="7717" y="4517"/>
                </a:lnTo>
                <a:cubicBezTo>
                  <a:pt x="7484" y="4619"/>
                  <a:pt x="7243" y="4519"/>
                  <a:pt x="7155" y="4280"/>
                </a:cubicBezTo>
                <a:cubicBezTo>
                  <a:pt x="6801" y="3311"/>
                  <a:pt x="6916" y="2287"/>
                  <a:pt x="6721" y="1310"/>
                </a:cubicBezTo>
                <a:cubicBezTo>
                  <a:pt x="6579" y="1513"/>
                  <a:pt x="6447" y="1725"/>
                  <a:pt x="6321" y="1935"/>
                </a:cubicBezTo>
                <a:cubicBezTo>
                  <a:pt x="6055" y="2373"/>
                  <a:pt x="5812" y="2825"/>
                  <a:pt x="5543" y="3259"/>
                </a:cubicBezTo>
                <a:cubicBezTo>
                  <a:pt x="5388" y="3508"/>
                  <a:pt x="5114" y="3953"/>
                  <a:pt x="4839" y="4076"/>
                </a:cubicBezTo>
                <a:cubicBezTo>
                  <a:pt x="4831" y="4081"/>
                  <a:pt x="4825" y="4083"/>
                  <a:pt x="4818" y="4085"/>
                </a:cubicBezTo>
                <a:cubicBezTo>
                  <a:pt x="4533" y="4173"/>
                  <a:pt x="4114" y="4204"/>
                  <a:pt x="3817" y="4229"/>
                </a:cubicBezTo>
                <a:cubicBezTo>
                  <a:pt x="3314" y="4271"/>
                  <a:pt x="2808" y="4299"/>
                  <a:pt x="2305" y="4315"/>
                </a:cubicBezTo>
                <a:cubicBezTo>
                  <a:pt x="2117" y="4324"/>
                  <a:pt x="1928" y="4330"/>
                  <a:pt x="1738" y="4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3" name="Google Shape;3713;p107"/>
          <p:cNvSpPr/>
          <p:nvPr/>
        </p:nvSpPr>
        <p:spPr>
          <a:xfrm>
            <a:off x="1547050" y="4152963"/>
            <a:ext cx="312550" cy="274725"/>
          </a:xfrm>
          <a:custGeom>
            <a:avLst/>
            <a:gdLst/>
            <a:ahLst/>
            <a:cxnLst/>
            <a:rect l="l" t="t" r="r" b="b"/>
            <a:pathLst>
              <a:path w="12502" h="10989" extrusionOk="0">
                <a:moveTo>
                  <a:pt x="8884" y="6784"/>
                </a:moveTo>
                <a:cubicBezTo>
                  <a:pt x="9406" y="7918"/>
                  <a:pt x="9643" y="9161"/>
                  <a:pt x="9923" y="10368"/>
                </a:cubicBezTo>
                <a:cubicBezTo>
                  <a:pt x="10003" y="10703"/>
                  <a:pt x="9641" y="10988"/>
                  <a:pt x="9339" y="10810"/>
                </a:cubicBezTo>
                <a:cubicBezTo>
                  <a:pt x="8327" y="10213"/>
                  <a:pt x="7302" y="9498"/>
                  <a:pt x="6405" y="8733"/>
                </a:cubicBezTo>
                <a:cubicBezTo>
                  <a:pt x="5365" y="9569"/>
                  <a:pt x="3957" y="9873"/>
                  <a:pt x="2836" y="10561"/>
                </a:cubicBezTo>
                <a:cubicBezTo>
                  <a:pt x="2490" y="10774"/>
                  <a:pt x="2096" y="10370"/>
                  <a:pt x="2285" y="10024"/>
                </a:cubicBezTo>
                <a:cubicBezTo>
                  <a:pt x="2706" y="9253"/>
                  <a:pt x="3041" y="8371"/>
                  <a:pt x="3381" y="7557"/>
                </a:cubicBezTo>
                <a:cubicBezTo>
                  <a:pt x="3508" y="7249"/>
                  <a:pt x="3640" y="6941"/>
                  <a:pt x="3775" y="6635"/>
                </a:cubicBezTo>
                <a:cubicBezTo>
                  <a:pt x="3234" y="6283"/>
                  <a:pt x="2697" y="5925"/>
                  <a:pt x="2161" y="5566"/>
                </a:cubicBezTo>
                <a:cubicBezTo>
                  <a:pt x="1731" y="5277"/>
                  <a:pt x="1304" y="4988"/>
                  <a:pt x="876" y="4697"/>
                </a:cubicBezTo>
                <a:cubicBezTo>
                  <a:pt x="746" y="4607"/>
                  <a:pt x="304" y="4322"/>
                  <a:pt x="212" y="4208"/>
                </a:cubicBezTo>
                <a:cubicBezTo>
                  <a:pt x="0" y="3949"/>
                  <a:pt x="153" y="3534"/>
                  <a:pt x="509" y="3542"/>
                </a:cubicBezTo>
                <a:cubicBezTo>
                  <a:pt x="1113" y="3552"/>
                  <a:pt x="1746" y="3504"/>
                  <a:pt x="2350" y="3458"/>
                </a:cubicBezTo>
                <a:cubicBezTo>
                  <a:pt x="3077" y="3399"/>
                  <a:pt x="3802" y="3324"/>
                  <a:pt x="4529" y="3253"/>
                </a:cubicBezTo>
                <a:cubicBezTo>
                  <a:pt x="4806" y="3020"/>
                  <a:pt x="5078" y="2519"/>
                  <a:pt x="5250" y="2220"/>
                </a:cubicBezTo>
                <a:cubicBezTo>
                  <a:pt x="5560" y="1671"/>
                  <a:pt x="5860" y="1124"/>
                  <a:pt x="6241" y="618"/>
                </a:cubicBezTo>
                <a:cubicBezTo>
                  <a:pt x="6352" y="470"/>
                  <a:pt x="6474" y="327"/>
                  <a:pt x="6600" y="191"/>
                </a:cubicBezTo>
                <a:cubicBezTo>
                  <a:pt x="6778" y="0"/>
                  <a:pt x="7140" y="38"/>
                  <a:pt x="7243" y="292"/>
                </a:cubicBezTo>
                <a:cubicBezTo>
                  <a:pt x="7694" y="1390"/>
                  <a:pt x="7526" y="2559"/>
                  <a:pt x="7805" y="3668"/>
                </a:cubicBezTo>
                <a:lnTo>
                  <a:pt x="12243" y="4252"/>
                </a:lnTo>
                <a:cubicBezTo>
                  <a:pt x="12457" y="4393"/>
                  <a:pt x="12501" y="4682"/>
                  <a:pt x="12321" y="4871"/>
                </a:cubicBezTo>
                <a:cubicBezTo>
                  <a:pt x="11585" y="5648"/>
                  <a:pt x="10026" y="6461"/>
                  <a:pt x="8886" y="6784"/>
                </a:cubicBezTo>
                <a:close/>
                <a:moveTo>
                  <a:pt x="1738" y="4332"/>
                </a:moveTo>
                <a:cubicBezTo>
                  <a:pt x="2031" y="4533"/>
                  <a:pt x="2329" y="4730"/>
                  <a:pt x="2624" y="4927"/>
                </a:cubicBezTo>
                <a:cubicBezTo>
                  <a:pt x="3234" y="5334"/>
                  <a:pt x="3856" y="5761"/>
                  <a:pt x="4479" y="6143"/>
                </a:cubicBezTo>
                <a:cubicBezTo>
                  <a:pt x="4665" y="6256"/>
                  <a:pt x="4722" y="6476"/>
                  <a:pt x="4632" y="6671"/>
                </a:cubicBezTo>
                <a:cubicBezTo>
                  <a:pt x="4223" y="7549"/>
                  <a:pt x="3884" y="8459"/>
                  <a:pt x="3494" y="9345"/>
                </a:cubicBezTo>
                <a:cubicBezTo>
                  <a:pt x="4397" y="8957"/>
                  <a:pt x="5470" y="8563"/>
                  <a:pt x="6118" y="7920"/>
                </a:cubicBezTo>
                <a:cubicBezTo>
                  <a:pt x="6271" y="7769"/>
                  <a:pt x="6516" y="7767"/>
                  <a:pt x="6673" y="7914"/>
                </a:cubicBezTo>
                <a:cubicBezTo>
                  <a:pt x="7350" y="8515"/>
                  <a:pt x="8113" y="9081"/>
                  <a:pt x="8880" y="9586"/>
                </a:cubicBezTo>
                <a:cubicBezTo>
                  <a:pt x="8591" y="8658"/>
                  <a:pt x="8209" y="7731"/>
                  <a:pt x="7796" y="6862"/>
                </a:cubicBezTo>
                <a:cubicBezTo>
                  <a:pt x="7796" y="6860"/>
                  <a:pt x="7794" y="6857"/>
                  <a:pt x="7794" y="6855"/>
                </a:cubicBezTo>
                <a:cubicBezTo>
                  <a:pt x="7515" y="6677"/>
                  <a:pt x="7526" y="6197"/>
                  <a:pt x="7912" y="6134"/>
                </a:cubicBezTo>
                <a:cubicBezTo>
                  <a:pt x="8829" y="5984"/>
                  <a:pt x="10401" y="5309"/>
                  <a:pt x="11286" y="4697"/>
                </a:cubicBezTo>
                <a:lnTo>
                  <a:pt x="7717" y="4517"/>
                </a:lnTo>
                <a:cubicBezTo>
                  <a:pt x="7484" y="4619"/>
                  <a:pt x="7243" y="4519"/>
                  <a:pt x="7155" y="4280"/>
                </a:cubicBezTo>
                <a:cubicBezTo>
                  <a:pt x="6801" y="3311"/>
                  <a:pt x="6916" y="2287"/>
                  <a:pt x="6721" y="1310"/>
                </a:cubicBezTo>
                <a:cubicBezTo>
                  <a:pt x="6579" y="1513"/>
                  <a:pt x="6447" y="1725"/>
                  <a:pt x="6321" y="1935"/>
                </a:cubicBezTo>
                <a:cubicBezTo>
                  <a:pt x="6055" y="2373"/>
                  <a:pt x="5812" y="2825"/>
                  <a:pt x="5543" y="3259"/>
                </a:cubicBezTo>
                <a:cubicBezTo>
                  <a:pt x="5388" y="3508"/>
                  <a:pt x="5114" y="3953"/>
                  <a:pt x="4839" y="4076"/>
                </a:cubicBezTo>
                <a:cubicBezTo>
                  <a:pt x="4831" y="4081"/>
                  <a:pt x="4825" y="4083"/>
                  <a:pt x="4818" y="4085"/>
                </a:cubicBezTo>
                <a:cubicBezTo>
                  <a:pt x="4533" y="4173"/>
                  <a:pt x="4114" y="4204"/>
                  <a:pt x="3817" y="4229"/>
                </a:cubicBezTo>
                <a:cubicBezTo>
                  <a:pt x="3314" y="4271"/>
                  <a:pt x="2808" y="4299"/>
                  <a:pt x="2305" y="4315"/>
                </a:cubicBezTo>
                <a:cubicBezTo>
                  <a:pt x="2117" y="4324"/>
                  <a:pt x="1928" y="4330"/>
                  <a:pt x="1738" y="43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9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84" name="Google Shape;984;p59"/>
          <p:cNvSpPr txBox="1">
            <a:spLocks noGrp="1"/>
          </p:cNvSpPr>
          <p:nvPr>
            <p:ph type="title" idx="2"/>
          </p:nvPr>
        </p:nvSpPr>
        <p:spPr>
          <a:xfrm flipH="1">
            <a:off x="1260500" y="1283000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01</a:t>
            </a:r>
            <a:endParaRPr sz="3200"/>
          </a:p>
        </p:txBody>
      </p:sp>
      <p:sp>
        <p:nvSpPr>
          <p:cNvPr id="986" name="Google Shape;986;p59"/>
          <p:cNvSpPr txBox="1">
            <a:spLocks noGrp="1"/>
          </p:cNvSpPr>
          <p:nvPr>
            <p:ph type="title" idx="3"/>
          </p:nvPr>
        </p:nvSpPr>
        <p:spPr>
          <a:xfrm>
            <a:off x="2103200" y="1283000"/>
            <a:ext cx="2551927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Problem</a:t>
            </a:r>
            <a:r>
              <a:rPr lang="fr-FR" dirty="0"/>
              <a:t> and solution </a:t>
            </a:r>
            <a:endParaRPr dirty="0"/>
          </a:p>
        </p:txBody>
      </p:sp>
      <p:sp>
        <p:nvSpPr>
          <p:cNvPr id="987" name="Google Shape;987;p59"/>
          <p:cNvSpPr txBox="1">
            <a:spLocks noGrp="1"/>
          </p:cNvSpPr>
          <p:nvPr>
            <p:ph type="title" idx="4"/>
          </p:nvPr>
        </p:nvSpPr>
        <p:spPr>
          <a:xfrm flipH="1">
            <a:off x="4864275" y="1283000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02</a:t>
            </a:r>
            <a:endParaRPr sz="3200"/>
          </a:p>
        </p:txBody>
      </p:sp>
      <p:sp>
        <p:nvSpPr>
          <p:cNvPr id="989" name="Google Shape;989;p59"/>
          <p:cNvSpPr txBox="1">
            <a:spLocks noGrp="1"/>
          </p:cNvSpPr>
          <p:nvPr>
            <p:ph type="title" idx="6"/>
          </p:nvPr>
        </p:nvSpPr>
        <p:spPr>
          <a:xfrm>
            <a:off x="5706975" y="1283000"/>
            <a:ext cx="21765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Actors</a:t>
            </a:r>
            <a:endParaRPr dirty="0"/>
          </a:p>
        </p:txBody>
      </p:sp>
      <p:sp>
        <p:nvSpPr>
          <p:cNvPr id="990" name="Google Shape;990;p59"/>
          <p:cNvSpPr txBox="1">
            <a:spLocks noGrp="1"/>
          </p:cNvSpPr>
          <p:nvPr>
            <p:ph type="title" idx="7"/>
          </p:nvPr>
        </p:nvSpPr>
        <p:spPr>
          <a:xfrm flipH="1">
            <a:off x="1260500" y="2164274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03</a:t>
            </a:r>
            <a:endParaRPr sz="3200"/>
          </a:p>
        </p:txBody>
      </p:sp>
      <p:sp>
        <p:nvSpPr>
          <p:cNvPr id="992" name="Google Shape;992;p59"/>
          <p:cNvSpPr txBox="1">
            <a:spLocks noGrp="1"/>
          </p:cNvSpPr>
          <p:nvPr>
            <p:ph type="title" idx="9"/>
          </p:nvPr>
        </p:nvSpPr>
        <p:spPr>
          <a:xfrm>
            <a:off x="2103200" y="2164274"/>
            <a:ext cx="198922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System </a:t>
            </a:r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Requirements</a:t>
            </a:r>
            <a:endParaRPr dirty="0"/>
          </a:p>
        </p:txBody>
      </p:sp>
      <p:sp>
        <p:nvSpPr>
          <p:cNvPr id="993" name="Google Shape;993;p59"/>
          <p:cNvSpPr txBox="1">
            <a:spLocks noGrp="1"/>
          </p:cNvSpPr>
          <p:nvPr>
            <p:ph type="title" idx="13"/>
          </p:nvPr>
        </p:nvSpPr>
        <p:spPr>
          <a:xfrm flipH="1">
            <a:off x="4864275" y="2164274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04</a:t>
            </a:r>
            <a:endParaRPr sz="3200"/>
          </a:p>
        </p:txBody>
      </p:sp>
      <p:sp>
        <p:nvSpPr>
          <p:cNvPr id="995" name="Google Shape;995;p59"/>
          <p:cNvSpPr txBox="1">
            <a:spLocks noGrp="1"/>
          </p:cNvSpPr>
          <p:nvPr>
            <p:ph type="title" idx="15"/>
          </p:nvPr>
        </p:nvSpPr>
        <p:spPr>
          <a:xfrm>
            <a:off x="5706974" y="2164274"/>
            <a:ext cx="2663303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Core</a:t>
            </a:r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 </a:t>
            </a:r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Features</a:t>
            </a:r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 </a:t>
            </a:r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Overview</a:t>
            </a:r>
            <a:endParaRPr dirty="0"/>
          </a:p>
        </p:txBody>
      </p:sp>
      <p:sp>
        <p:nvSpPr>
          <p:cNvPr id="996" name="Google Shape;996;p59"/>
          <p:cNvSpPr txBox="1">
            <a:spLocks noGrp="1"/>
          </p:cNvSpPr>
          <p:nvPr>
            <p:ph type="title" idx="16"/>
          </p:nvPr>
        </p:nvSpPr>
        <p:spPr>
          <a:xfrm flipH="1">
            <a:off x="1260500" y="3045548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05</a:t>
            </a:r>
            <a:endParaRPr sz="3200"/>
          </a:p>
        </p:txBody>
      </p:sp>
      <p:sp>
        <p:nvSpPr>
          <p:cNvPr id="998" name="Google Shape;998;p59"/>
          <p:cNvSpPr txBox="1">
            <a:spLocks noGrp="1"/>
          </p:cNvSpPr>
          <p:nvPr>
            <p:ph type="title" idx="18"/>
          </p:nvPr>
        </p:nvSpPr>
        <p:spPr>
          <a:xfrm>
            <a:off x="2103200" y="3045548"/>
            <a:ext cx="21765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Core</a:t>
            </a:r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 Workflows</a:t>
            </a:r>
            <a:endParaRPr dirty="0"/>
          </a:p>
        </p:txBody>
      </p:sp>
      <p:sp>
        <p:nvSpPr>
          <p:cNvPr id="999" name="Google Shape;999;p59"/>
          <p:cNvSpPr txBox="1">
            <a:spLocks noGrp="1"/>
          </p:cNvSpPr>
          <p:nvPr>
            <p:ph type="title" idx="19"/>
          </p:nvPr>
        </p:nvSpPr>
        <p:spPr>
          <a:xfrm flipH="1">
            <a:off x="4864275" y="3045548"/>
            <a:ext cx="842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06</a:t>
            </a:r>
            <a:endParaRPr sz="3200"/>
          </a:p>
        </p:txBody>
      </p:sp>
      <p:sp>
        <p:nvSpPr>
          <p:cNvPr id="1001" name="Google Shape;1001;p59"/>
          <p:cNvSpPr txBox="1">
            <a:spLocks noGrp="1"/>
          </p:cNvSpPr>
          <p:nvPr>
            <p:ph type="title" idx="21"/>
          </p:nvPr>
        </p:nvSpPr>
        <p:spPr>
          <a:xfrm>
            <a:off x="5706974" y="3045548"/>
            <a:ext cx="2247667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System Architecture</a:t>
            </a:r>
            <a:endParaRPr dirty="0"/>
          </a:p>
        </p:txBody>
      </p:sp>
      <p:grpSp>
        <p:nvGrpSpPr>
          <p:cNvPr id="1002" name="Google Shape;1002;p59"/>
          <p:cNvGrpSpPr/>
          <p:nvPr/>
        </p:nvGrpSpPr>
        <p:grpSpPr>
          <a:xfrm rot="7199682" flipH="1">
            <a:off x="7447146" y="301333"/>
            <a:ext cx="306770" cy="476334"/>
            <a:chOff x="4452729" y="352000"/>
            <a:chExt cx="225596" cy="350302"/>
          </a:xfrm>
        </p:grpSpPr>
        <p:sp>
          <p:nvSpPr>
            <p:cNvPr id="1003" name="Google Shape;1003;p5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993;p59">
            <a:extLst>
              <a:ext uri="{FF2B5EF4-FFF2-40B4-BE49-F238E27FC236}">
                <a16:creationId xmlns:a16="http://schemas.microsoft.com/office/drawing/2014/main" id="{30D498BC-5AE2-4928-8B67-3C3878F1A3C8}"/>
              </a:ext>
            </a:extLst>
          </p:cNvPr>
          <p:cNvSpPr txBox="1">
            <a:spLocks/>
          </p:cNvSpPr>
          <p:nvPr/>
        </p:nvSpPr>
        <p:spPr>
          <a:xfrm flipH="1">
            <a:off x="3098790" y="3880340"/>
            <a:ext cx="84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3200" dirty="0"/>
              <a:t>07</a:t>
            </a:r>
          </a:p>
        </p:txBody>
      </p:sp>
      <p:sp>
        <p:nvSpPr>
          <p:cNvPr id="32" name="Google Shape;995;p59">
            <a:extLst>
              <a:ext uri="{FF2B5EF4-FFF2-40B4-BE49-F238E27FC236}">
                <a16:creationId xmlns:a16="http://schemas.microsoft.com/office/drawing/2014/main" id="{1344BA6B-C045-495E-AD7C-F2B372F74878}"/>
              </a:ext>
            </a:extLst>
          </p:cNvPr>
          <p:cNvSpPr txBox="1">
            <a:spLocks/>
          </p:cNvSpPr>
          <p:nvPr/>
        </p:nvSpPr>
        <p:spPr>
          <a:xfrm>
            <a:off x="3941490" y="3880340"/>
            <a:ext cx="1427274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Feasibility</a:t>
            </a:r>
            <a:r>
              <a:rPr lang="fr-FR" sz="1800" b="1" i="0" dirty="0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 </a:t>
            </a:r>
            <a:r>
              <a:rPr lang="fr-FR" sz="1800" b="1" i="0" dirty="0" err="1">
                <a:solidFill>
                  <a:srgbClr val="FFFFFF"/>
                </a:solidFill>
                <a:effectLst/>
                <a:latin typeface="Gaegu" panose="020B0604020202020204" charset="0"/>
                <a:ea typeface="Gaegu" panose="020B0604020202020204" charset="0"/>
                <a:cs typeface="Gaegu" panose="020B0604020202020204" charset="0"/>
              </a:rPr>
              <a:t>Analysis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0" title="woman-with-books-pointing.jp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5903" t="18401" r="13194" b="1450"/>
          <a:stretch/>
        </p:blipFill>
        <p:spPr>
          <a:xfrm>
            <a:off x="1031599" y="1128279"/>
            <a:ext cx="3004823" cy="3413546"/>
          </a:xfrm>
          <a:prstGeom prst="rect">
            <a:avLst/>
          </a:prstGeom>
        </p:spPr>
      </p:pic>
      <p:sp>
        <p:nvSpPr>
          <p:cNvPr id="1012" name="Google Shape;1012;p60"/>
          <p:cNvSpPr txBox="1">
            <a:spLocks noGrp="1"/>
          </p:cNvSpPr>
          <p:nvPr>
            <p:ph type="title"/>
          </p:nvPr>
        </p:nvSpPr>
        <p:spPr>
          <a:xfrm>
            <a:off x="4244475" y="1506150"/>
            <a:ext cx="1142700" cy="7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13" name="Google Shape;1013;p60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1014" name="Google Shape;1014;p60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0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0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0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60"/>
          <p:cNvGrpSpPr/>
          <p:nvPr/>
        </p:nvGrpSpPr>
        <p:grpSpPr>
          <a:xfrm>
            <a:off x="3514683" y="1807562"/>
            <a:ext cx="363939" cy="481288"/>
            <a:chOff x="3275661" y="2407037"/>
            <a:chExt cx="363939" cy="481288"/>
          </a:xfrm>
        </p:grpSpPr>
        <p:sp>
          <p:nvSpPr>
            <p:cNvPr id="1019" name="Google Shape;1019;p60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0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0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60"/>
          <p:cNvGrpSpPr/>
          <p:nvPr/>
        </p:nvGrpSpPr>
        <p:grpSpPr>
          <a:xfrm rot="1278911">
            <a:off x="1140495" y="1318523"/>
            <a:ext cx="654536" cy="655141"/>
            <a:chOff x="1194475" y="1437425"/>
            <a:chExt cx="654532" cy="655137"/>
          </a:xfrm>
        </p:grpSpPr>
        <p:grpSp>
          <p:nvGrpSpPr>
            <p:cNvPr id="1023" name="Google Shape;1023;p60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1024" name="Google Shape;1024;p60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0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6" name="Google Shape;1026;p60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60"/>
          <p:cNvSpPr txBox="1">
            <a:spLocks noGrp="1"/>
          </p:cNvSpPr>
          <p:nvPr>
            <p:ph type="title" idx="2"/>
          </p:nvPr>
        </p:nvSpPr>
        <p:spPr>
          <a:xfrm>
            <a:off x="4244475" y="2491461"/>
            <a:ext cx="4223100" cy="10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Problem</a:t>
            </a:r>
            <a:r>
              <a:rPr lang="fr-FR" dirty="0"/>
              <a:t> and solution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1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The problem</a:t>
            </a:r>
            <a:endParaRPr dirty="0"/>
          </a:p>
        </p:txBody>
      </p:sp>
      <p:sp>
        <p:nvSpPr>
          <p:cNvPr id="1037" name="Google Shape;1037;p61"/>
          <p:cNvSpPr/>
          <p:nvPr/>
        </p:nvSpPr>
        <p:spPr>
          <a:xfrm rot="-8526139">
            <a:off x="4315670" y="1987360"/>
            <a:ext cx="512659" cy="402581"/>
          </a:xfrm>
          <a:custGeom>
            <a:avLst/>
            <a:gdLst/>
            <a:ahLst/>
            <a:cxnLst/>
            <a:rect l="l" t="t" r="r" b="b"/>
            <a:pathLst>
              <a:path w="44104" h="34634" extrusionOk="0">
                <a:moveTo>
                  <a:pt x="4296" y="5261"/>
                </a:moveTo>
                <a:cubicBezTo>
                  <a:pt x="4823" y="5349"/>
                  <a:pt x="5524" y="5612"/>
                  <a:pt x="6138" y="5787"/>
                </a:cubicBezTo>
                <a:cubicBezTo>
                  <a:pt x="6576" y="5875"/>
                  <a:pt x="7015" y="6138"/>
                  <a:pt x="7453" y="6226"/>
                </a:cubicBezTo>
                <a:cubicBezTo>
                  <a:pt x="7891" y="6313"/>
                  <a:pt x="8505" y="6576"/>
                  <a:pt x="8944" y="6664"/>
                </a:cubicBezTo>
                <a:cubicBezTo>
                  <a:pt x="10171" y="7190"/>
                  <a:pt x="11574" y="7891"/>
                  <a:pt x="12889" y="8418"/>
                </a:cubicBezTo>
                <a:cubicBezTo>
                  <a:pt x="12626" y="8768"/>
                  <a:pt x="12538" y="8944"/>
                  <a:pt x="12363" y="9294"/>
                </a:cubicBezTo>
                <a:lnTo>
                  <a:pt x="12100" y="9996"/>
                </a:lnTo>
                <a:cubicBezTo>
                  <a:pt x="12012" y="9820"/>
                  <a:pt x="11749" y="9733"/>
                  <a:pt x="11574" y="9645"/>
                </a:cubicBezTo>
                <a:cubicBezTo>
                  <a:pt x="11377" y="9448"/>
                  <a:pt x="11130" y="9349"/>
                  <a:pt x="10945" y="9349"/>
                </a:cubicBezTo>
                <a:cubicBezTo>
                  <a:pt x="10883" y="9349"/>
                  <a:pt x="10829" y="9360"/>
                  <a:pt x="10785" y="9382"/>
                </a:cubicBezTo>
                <a:cubicBezTo>
                  <a:pt x="10522" y="9207"/>
                  <a:pt x="10171" y="8944"/>
                  <a:pt x="9908" y="8856"/>
                </a:cubicBezTo>
                <a:cubicBezTo>
                  <a:pt x="9207" y="8505"/>
                  <a:pt x="8593" y="8242"/>
                  <a:pt x="7891" y="7804"/>
                </a:cubicBezTo>
                <a:cubicBezTo>
                  <a:pt x="7365" y="7278"/>
                  <a:pt x="6664" y="7015"/>
                  <a:pt x="6138" y="6664"/>
                </a:cubicBezTo>
                <a:cubicBezTo>
                  <a:pt x="5699" y="6489"/>
                  <a:pt x="5436" y="6138"/>
                  <a:pt x="4998" y="5787"/>
                </a:cubicBezTo>
                <a:cubicBezTo>
                  <a:pt x="4735" y="5612"/>
                  <a:pt x="4559" y="5436"/>
                  <a:pt x="4296" y="5261"/>
                </a:cubicBezTo>
                <a:close/>
                <a:moveTo>
                  <a:pt x="22622" y="2280"/>
                </a:moveTo>
                <a:cubicBezTo>
                  <a:pt x="22797" y="2280"/>
                  <a:pt x="22885" y="2280"/>
                  <a:pt x="23148" y="2368"/>
                </a:cubicBezTo>
                <a:cubicBezTo>
                  <a:pt x="23411" y="2368"/>
                  <a:pt x="23498" y="2543"/>
                  <a:pt x="23674" y="2631"/>
                </a:cubicBezTo>
                <a:lnTo>
                  <a:pt x="24375" y="3244"/>
                </a:lnTo>
                <a:cubicBezTo>
                  <a:pt x="24551" y="3595"/>
                  <a:pt x="24814" y="4034"/>
                  <a:pt x="24989" y="4384"/>
                </a:cubicBezTo>
                <a:cubicBezTo>
                  <a:pt x="25077" y="4560"/>
                  <a:pt x="25077" y="4910"/>
                  <a:pt x="25252" y="5086"/>
                </a:cubicBezTo>
                <a:lnTo>
                  <a:pt x="25252" y="5787"/>
                </a:lnTo>
                <a:lnTo>
                  <a:pt x="25252" y="6226"/>
                </a:lnTo>
                <a:cubicBezTo>
                  <a:pt x="25077" y="6138"/>
                  <a:pt x="24989" y="6138"/>
                  <a:pt x="24901" y="5963"/>
                </a:cubicBezTo>
                <a:cubicBezTo>
                  <a:pt x="24814" y="5875"/>
                  <a:pt x="24638" y="5787"/>
                  <a:pt x="24463" y="5699"/>
                </a:cubicBezTo>
                <a:cubicBezTo>
                  <a:pt x="24112" y="5436"/>
                  <a:pt x="23674" y="5436"/>
                  <a:pt x="23323" y="5436"/>
                </a:cubicBezTo>
                <a:cubicBezTo>
                  <a:pt x="22709" y="5436"/>
                  <a:pt x="22008" y="5787"/>
                  <a:pt x="21482" y="6138"/>
                </a:cubicBezTo>
                <a:cubicBezTo>
                  <a:pt x="21043" y="6313"/>
                  <a:pt x="20605" y="6576"/>
                  <a:pt x="20254" y="6839"/>
                </a:cubicBezTo>
                <a:cubicBezTo>
                  <a:pt x="19904" y="7190"/>
                  <a:pt x="19377" y="7541"/>
                  <a:pt x="19114" y="7979"/>
                </a:cubicBezTo>
                <a:cubicBezTo>
                  <a:pt x="18325" y="8681"/>
                  <a:pt x="17799" y="9470"/>
                  <a:pt x="17185" y="10347"/>
                </a:cubicBezTo>
                <a:cubicBezTo>
                  <a:pt x="17010" y="10785"/>
                  <a:pt x="16835" y="11136"/>
                  <a:pt x="16572" y="11574"/>
                </a:cubicBezTo>
                <a:cubicBezTo>
                  <a:pt x="16484" y="11925"/>
                  <a:pt x="16221" y="12363"/>
                  <a:pt x="16133" y="12714"/>
                </a:cubicBezTo>
                <a:lnTo>
                  <a:pt x="16133" y="12802"/>
                </a:lnTo>
                <a:cubicBezTo>
                  <a:pt x="16046" y="12977"/>
                  <a:pt x="15870" y="13328"/>
                  <a:pt x="15783" y="13591"/>
                </a:cubicBezTo>
                <a:cubicBezTo>
                  <a:pt x="15695" y="14117"/>
                  <a:pt x="15432" y="14555"/>
                  <a:pt x="15344" y="15081"/>
                </a:cubicBezTo>
                <a:cubicBezTo>
                  <a:pt x="15256" y="15520"/>
                  <a:pt x="15169" y="15958"/>
                  <a:pt x="15169" y="16396"/>
                </a:cubicBezTo>
                <a:cubicBezTo>
                  <a:pt x="15169" y="16835"/>
                  <a:pt x="14993" y="17273"/>
                  <a:pt x="14993" y="17712"/>
                </a:cubicBezTo>
                <a:cubicBezTo>
                  <a:pt x="14906" y="18062"/>
                  <a:pt x="14906" y="18413"/>
                  <a:pt x="14906" y="18764"/>
                </a:cubicBezTo>
                <a:lnTo>
                  <a:pt x="14906" y="19290"/>
                </a:lnTo>
                <a:cubicBezTo>
                  <a:pt x="14906" y="19728"/>
                  <a:pt x="15169" y="20167"/>
                  <a:pt x="15520" y="20605"/>
                </a:cubicBezTo>
                <a:cubicBezTo>
                  <a:pt x="15783" y="20956"/>
                  <a:pt x="16046" y="21219"/>
                  <a:pt x="16309" y="21570"/>
                </a:cubicBezTo>
                <a:cubicBezTo>
                  <a:pt x="16572" y="21833"/>
                  <a:pt x="16922" y="22008"/>
                  <a:pt x="17098" y="22271"/>
                </a:cubicBezTo>
                <a:cubicBezTo>
                  <a:pt x="17010" y="22446"/>
                  <a:pt x="16922" y="22534"/>
                  <a:pt x="16835" y="22797"/>
                </a:cubicBezTo>
                <a:lnTo>
                  <a:pt x="16309" y="23236"/>
                </a:lnTo>
                <a:cubicBezTo>
                  <a:pt x="16046" y="23411"/>
                  <a:pt x="15783" y="23586"/>
                  <a:pt x="15520" y="23762"/>
                </a:cubicBezTo>
                <a:cubicBezTo>
                  <a:pt x="15256" y="23849"/>
                  <a:pt x="15081" y="23849"/>
                  <a:pt x="14818" y="24025"/>
                </a:cubicBezTo>
                <a:lnTo>
                  <a:pt x="14643" y="24025"/>
                </a:lnTo>
                <a:cubicBezTo>
                  <a:pt x="14564" y="23946"/>
                  <a:pt x="14521" y="23902"/>
                  <a:pt x="14489" y="23902"/>
                </a:cubicBezTo>
                <a:cubicBezTo>
                  <a:pt x="14450" y="23902"/>
                  <a:pt x="14428" y="23968"/>
                  <a:pt x="14380" y="24112"/>
                </a:cubicBezTo>
                <a:cubicBezTo>
                  <a:pt x="14292" y="24112"/>
                  <a:pt x="14292" y="24025"/>
                  <a:pt x="14204" y="24025"/>
                </a:cubicBezTo>
                <a:cubicBezTo>
                  <a:pt x="13941" y="23849"/>
                  <a:pt x="13854" y="23762"/>
                  <a:pt x="13766" y="23674"/>
                </a:cubicBezTo>
                <a:cubicBezTo>
                  <a:pt x="13503" y="23411"/>
                  <a:pt x="13415" y="23148"/>
                  <a:pt x="13152" y="22797"/>
                </a:cubicBezTo>
                <a:cubicBezTo>
                  <a:pt x="13064" y="22534"/>
                  <a:pt x="12977" y="22271"/>
                  <a:pt x="12889" y="21920"/>
                </a:cubicBezTo>
                <a:cubicBezTo>
                  <a:pt x="12714" y="21570"/>
                  <a:pt x="12714" y="21131"/>
                  <a:pt x="12626" y="20780"/>
                </a:cubicBezTo>
                <a:cubicBezTo>
                  <a:pt x="12538" y="20517"/>
                  <a:pt x="12538" y="20079"/>
                  <a:pt x="12538" y="19641"/>
                </a:cubicBezTo>
                <a:cubicBezTo>
                  <a:pt x="12538" y="19202"/>
                  <a:pt x="12626" y="18588"/>
                  <a:pt x="12626" y="18150"/>
                </a:cubicBezTo>
                <a:cubicBezTo>
                  <a:pt x="12626" y="17273"/>
                  <a:pt x="12714" y="16396"/>
                  <a:pt x="12977" y="15520"/>
                </a:cubicBezTo>
                <a:cubicBezTo>
                  <a:pt x="13064" y="15081"/>
                  <a:pt x="13152" y="14818"/>
                  <a:pt x="13240" y="14380"/>
                </a:cubicBezTo>
                <a:cubicBezTo>
                  <a:pt x="13415" y="13941"/>
                  <a:pt x="13503" y="13591"/>
                  <a:pt x="13591" y="13152"/>
                </a:cubicBezTo>
                <a:cubicBezTo>
                  <a:pt x="13854" y="12451"/>
                  <a:pt x="14029" y="11925"/>
                  <a:pt x="14380" y="11311"/>
                </a:cubicBezTo>
                <a:cubicBezTo>
                  <a:pt x="14730" y="10522"/>
                  <a:pt x="15081" y="9820"/>
                  <a:pt x="15344" y="9207"/>
                </a:cubicBezTo>
                <a:cubicBezTo>
                  <a:pt x="15520" y="8856"/>
                  <a:pt x="15695" y="8505"/>
                  <a:pt x="15958" y="8242"/>
                </a:cubicBezTo>
                <a:cubicBezTo>
                  <a:pt x="16133" y="7891"/>
                  <a:pt x="16221" y="7628"/>
                  <a:pt x="16484" y="7365"/>
                </a:cubicBezTo>
                <a:cubicBezTo>
                  <a:pt x="16659" y="6752"/>
                  <a:pt x="17098" y="6226"/>
                  <a:pt x="17448" y="5699"/>
                </a:cubicBezTo>
                <a:cubicBezTo>
                  <a:pt x="17975" y="4910"/>
                  <a:pt x="18588" y="4297"/>
                  <a:pt x="19202" y="3683"/>
                </a:cubicBezTo>
                <a:cubicBezTo>
                  <a:pt x="19728" y="3244"/>
                  <a:pt x="20342" y="3069"/>
                  <a:pt x="20868" y="2718"/>
                </a:cubicBezTo>
                <a:cubicBezTo>
                  <a:pt x="21306" y="2543"/>
                  <a:pt x="21745" y="2368"/>
                  <a:pt x="22271" y="2280"/>
                </a:cubicBezTo>
                <a:close/>
                <a:moveTo>
                  <a:pt x="23498" y="8067"/>
                </a:moveTo>
                <a:cubicBezTo>
                  <a:pt x="23586" y="8242"/>
                  <a:pt x="23674" y="8242"/>
                  <a:pt x="23849" y="8330"/>
                </a:cubicBezTo>
                <a:lnTo>
                  <a:pt x="24814" y="8944"/>
                </a:lnTo>
                <a:cubicBezTo>
                  <a:pt x="25252" y="9294"/>
                  <a:pt x="25778" y="9470"/>
                  <a:pt x="26217" y="9820"/>
                </a:cubicBezTo>
                <a:cubicBezTo>
                  <a:pt x="27181" y="10522"/>
                  <a:pt x="28058" y="11136"/>
                  <a:pt x="29110" y="11662"/>
                </a:cubicBezTo>
                <a:cubicBezTo>
                  <a:pt x="29636" y="11925"/>
                  <a:pt x="30074" y="12188"/>
                  <a:pt x="30513" y="12451"/>
                </a:cubicBezTo>
                <a:cubicBezTo>
                  <a:pt x="30951" y="12714"/>
                  <a:pt x="31214" y="12889"/>
                  <a:pt x="31653" y="13152"/>
                </a:cubicBezTo>
                <a:cubicBezTo>
                  <a:pt x="32179" y="13328"/>
                  <a:pt x="32529" y="13591"/>
                  <a:pt x="33056" y="13854"/>
                </a:cubicBezTo>
                <a:cubicBezTo>
                  <a:pt x="33319" y="14204"/>
                  <a:pt x="33757" y="14467"/>
                  <a:pt x="34108" y="14643"/>
                </a:cubicBezTo>
                <a:cubicBezTo>
                  <a:pt x="34108" y="14818"/>
                  <a:pt x="34020" y="14818"/>
                  <a:pt x="34020" y="14906"/>
                </a:cubicBezTo>
                <a:cubicBezTo>
                  <a:pt x="33845" y="15257"/>
                  <a:pt x="33669" y="15432"/>
                  <a:pt x="33582" y="15695"/>
                </a:cubicBezTo>
                <a:cubicBezTo>
                  <a:pt x="33319" y="15958"/>
                  <a:pt x="33056" y="16396"/>
                  <a:pt x="32793" y="16835"/>
                </a:cubicBezTo>
                <a:cubicBezTo>
                  <a:pt x="32793" y="17010"/>
                  <a:pt x="32705" y="17010"/>
                  <a:pt x="32705" y="17098"/>
                </a:cubicBezTo>
                <a:cubicBezTo>
                  <a:pt x="32705" y="17098"/>
                  <a:pt x="32617" y="17186"/>
                  <a:pt x="32617" y="17273"/>
                </a:cubicBezTo>
                <a:cubicBezTo>
                  <a:pt x="32442" y="17536"/>
                  <a:pt x="32442" y="17624"/>
                  <a:pt x="32354" y="17887"/>
                </a:cubicBezTo>
                <a:cubicBezTo>
                  <a:pt x="32266" y="17975"/>
                  <a:pt x="32266" y="17975"/>
                  <a:pt x="32266" y="18062"/>
                </a:cubicBezTo>
                <a:cubicBezTo>
                  <a:pt x="31916" y="18501"/>
                  <a:pt x="31565" y="19027"/>
                  <a:pt x="31302" y="19465"/>
                </a:cubicBezTo>
                <a:cubicBezTo>
                  <a:pt x="30864" y="20079"/>
                  <a:pt x="30513" y="20605"/>
                  <a:pt x="30250" y="21131"/>
                </a:cubicBezTo>
                <a:cubicBezTo>
                  <a:pt x="30074" y="21657"/>
                  <a:pt x="29724" y="22359"/>
                  <a:pt x="29461" y="22885"/>
                </a:cubicBezTo>
                <a:lnTo>
                  <a:pt x="28847" y="24551"/>
                </a:lnTo>
                <a:cubicBezTo>
                  <a:pt x="28759" y="24726"/>
                  <a:pt x="28672" y="25077"/>
                  <a:pt x="28496" y="25340"/>
                </a:cubicBezTo>
                <a:lnTo>
                  <a:pt x="28409" y="25340"/>
                </a:lnTo>
                <a:cubicBezTo>
                  <a:pt x="27970" y="25077"/>
                  <a:pt x="27532" y="24901"/>
                  <a:pt x="26743" y="24726"/>
                </a:cubicBezTo>
                <a:cubicBezTo>
                  <a:pt x="26217" y="24551"/>
                  <a:pt x="25778" y="24200"/>
                  <a:pt x="25340" y="23937"/>
                </a:cubicBezTo>
                <a:cubicBezTo>
                  <a:pt x="24901" y="23674"/>
                  <a:pt x="24463" y="23411"/>
                  <a:pt x="24025" y="23236"/>
                </a:cubicBezTo>
                <a:cubicBezTo>
                  <a:pt x="23586" y="22885"/>
                  <a:pt x="23148" y="22622"/>
                  <a:pt x="22709" y="22359"/>
                </a:cubicBezTo>
                <a:cubicBezTo>
                  <a:pt x="22271" y="22096"/>
                  <a:pt x="21833" y="21745"/>
                  <a:pt x="21306" y="21570"/>
                </a:cubicBezTo>
                <a:cubicBezTo>
                  <a:pt x="20868" y="21307"/>
                  <a:pt x="20342" y="21131"/>
                  <a:pt x="19904" y="20868"/>
                </a:cubicBezTo>
                <a:cubicBezTo>
                  <a:pt x="19465" y="20693"/>
                  <a:pt x="19114" y="20430"/>
                  <a:pt x="18676" y="20254"/>
                </a:cubicBezTo>
                <a:cubicBezTo>
                  <a:pt x="18325" y="19991"/>
                  <a:pt x="18150" y="19816"/>
                  <a:pt x="17799" y="19465"/>
                </a:cubicBezTo>
                <a:cubicBezTo>
                  <a:pt x="17712" y="19290"/>
                  <a:pt x="17536" y="19115"/>
                  <a:pt x="17448" y="19027"/>
                </a:cubicBezTo>
                <a:lnTo>
                  <a:pt x="17448" y="18676"/>
                </a:lnTo>
                <a:cubicBezTo>
                  <a:pt x="17448" y="17975"/>
                  <a:pt x="17536" y="17273"/>
                  <a:pt x="17712" y="16659"/>
                </a:cubicBezTo>
                <a:cubicBezTo>
                  <a:pt x="17799" y="15870"/>
                  <a:pt x="17975" y="15081"/>
                  <a:pt x="18238" y="14292"/>
                </a:cubicBezTo>
                <a:cubicBezTo>
                  <a:pt x="18325" y="14292"/>
                  <a:pt x="18325" y="14204"/>
                  <a:pt x="18325" y="14204"/>
                </a:cubicBezTo>
                <a:cubicBezTo>
                  <a:pt x="18413" y="14029"/>
                  <a:pt x="18413" y="13766"/>
                  <a:pt x="18588" y="13591"/>
                </a:cubicBezTo>
                <a:cubicBezTo>
                  <a:pt x="18851" y="12714"/>
                  <a:pt x="19465" y="12012"/>
                  <a:pt x="19904" y="11311"/>
                </a:cubicBezTo>
                <a:cubicBezTo>
                  <a:pt x="20430" y="10522"/>
                  <a:pt x="20956" y="9820"/>
                  <a:pt x="21657" y="9207"/>
                </a:cubicBezTo>
                <a:cubicBezTo>
                  <a:pt x="22096" y="8856"/>
                  <a:pt x="22622" y="8505"/>
                  <a:pt x="23060" y="8330"/>
                </a:cubicBezTo>
                <a:cubicBezTo>
                  <a:pt x="23148" y="8155"/>
                  <a:pt x="23411" y="8067"/>
                  <a:pt x="23498" y="8067"/>
                </a:cubicBezTo>
                <a:close/>
                <a:moveTo>
                  <a:pt x="40158" y="12188"/>
                </a:moveTo>
                <a:cubicBezTo>
                  <a:pt x="40245" y="12188"/>
                  <a:pt x="40245" y="12275"/>
                  <a:pt x="40333" y="12275"/>
                </a:cubicBezTo>
                <a:lnTo>
                  <a:pt x="40684" y="12539"/>
                </a:lnTo>
                <a:cubicBezTo>
                  <a:pt x="40947" y="12889"/>
                  <a:pt x="41034" y="13328"/>
                  <a:pt x="41210" y="13678"/>
                </a:cubicBezTo>
                <a:lnTo>
                  <a:pt x="41561" y="14292"/>
                </a:lnTo>
                <a:lnTo>
                  <a:pt x="41561" y="15344"/>
                </a:lnTo>
                <a:cubicBezTo>
                  <a:pt x="41473" y="15695"/>
                  <a:pt x="41473" y="15958"/>
                  <a:pt x="41473" y="16309"/>
                </a:cubicBezTo>
                <a:lnTo>
                  <a:pt x="41122" y="18238"/>
                </a:lnTo>
                <a:cubicBezTo>
                  <a:pt x="41034" y="18939"/>
                  <a:pt x="40771" y="19728"/>
                  <a:pt x="40596" y="20342"/>
                </a:cubicBezTo>
                <a:cubicBezTo>
                  <a:pt x="40158" y="21657"/>
                  <a:pt x="39632" y="22885"/>
                  <a:pt x="39018" y="24112"/>
                </a:cubicBezTo>
                <a:cubicBezTo>
                  <a:pt x="38755" y="24726"/>
                  <a:pt x="38316" y="25515"/>
                  <a:pt x="37966" y="26217"/>
                </a:cubicBezTo>
                <a:cubicBezTo>
                  <a:pt x="37615" y="26830"/>
                  <a:pt x="37264" y="27532"/>
                  <a:pt x="36826" y="28146"/>
                </a:cubicBezTo>
                <a:cubicBezTo>
                  <a:pt x="36738" y="28233"/>
                  <a:pt x="36563" y="28496"/>
                  <a:pt x="36650" y="28935"/>
                </a:cubicBezTo>
                <a:cubicBezTo>
                  <a:pt x="36212" y="29548"/>
                  <a:pt x="35774" y="30250"/>
                  <a:pt x="35072" y="30776"/>
                </a:cubicBezTo>
                <a:cubicBezTo>
                  <a:pt x="34897" y="30951"/>
                  <a:pt x="34546" y="31127"/>
                  <a:pt x="34371" y="31302"/>
                </a:cubicBezTo>
                <a:cubicBezTo>
                  <a:pt x="34020" y="31565"/>
                  <a:pt x="33757" y="31653"/>
                  <a:pt x="33494" y="31741"/>
                </a:cubicBezTo>
                <a:cubicBezTo>
                  <a:pt x="33143" y="31916"/>
                  <a:pt x="32880" y="31916"/>
                  <a:pt x="32617" y="32004"/>
                </a:cubicBezTo>
                <a:lnTo>
                  <a:pt x="31740" y="32004"/>
                </a:lnTo>
                <a:cubicBezTo>
                  <a:pt x="31477" y="32004"/>
                  <a:pt x="31390" y="32004"/>
                  <a:pt x="31127" y="31916"/>
                </a:cubicBezTo>
                <a:cubicBezTo>
                  <a:pt x="31127" y="31741"/>
                  <a:pt x="31039" y="31741"/>
                  <a:pt x="31039" y="31741"/>
                </a:cubicBezTo>
                <a:lnTo>
                  <a:pt x="30864" y="31565"/>
                </a:lnTo>
                <a:cubicBezTo>
                  <a:pt x="30864" y="31302"/>
                  <a:pt x="30688" y="31214"/>
                  <a:pt x="30601" y="31127"/>
                </a:cubicBezTo>
                <a:cubicBezTo>
                  <a:pt x="30601" y="31039"/>
                  <a:pt x="30513" y="30864"/>
                  <a:pt x="30513" y="30776"/>
                </a:cubicBezTo>
                <a:lnTo>
                  <a:pt x="30513" y="29373"/>
                </a:lnTo>
                <a:cubicBezTo>
                  <a:pt x="30601" y="28409"/>
                  <a:pt x="30864" y="27356"/>
                  <a:pt x="31127" y="26480"/>
                </a:cubicBezTo>
                <a:cubicBezTo>
                  <a:pt x="31302" y="26041"/>
                  <a:pt x="31477" y="25515"/>
                  <a:pt x="31740" y="25077"/>
                </a:cubicBezTo>
                <a:cubicBezTo>
                  <a:pt x="31916" y="24551"/>
                  <a:pt x="32266" y="23849"/>
                  <a:pt x="32442" y="23323"/>
                </a:cubicBezTo>
                <a:cubicBezTo>
                  <a:pt x="32705" y="22797"/>
                  <a:pt x="32880" y="22271"/>
                  <a:pt x="33231" y="21657"/>
                </a:cubicBezTo>
                <a:cubicBezTo>
                  <a:pt x="33582" y="21131"/>
                  <a:pt x="33932" y="20693"/>
                  <a:pt x="34195" y="20167"/>
                </a:cubicBezTo>
                <a:cubicBezTo>
                  <a:pt x="34458" y="19904"/>
                  <a:pt x="34546" y="19641"/>
                  <a:pt x="34809" y="19378"/>
                </a:cubicBezTo>
                <a:cubicBezTo>
                  <a:pt x="34985" y="19202"/>
                  <a:pt x="35072" y="18939"/>
                  <a:pt x="35072" y="18588"/>
                </a:cubicBezTo>
                <a:cubicBezTo>
                  <a:pt x="35072" y="18588"/>
                  <a:pt x="35248" y="18501"/>
                  <a:pt x="35248" y="18413"/>
                </a:cubicBezTo>
                <a:cubicBezTo>
                  <a:pt x="35423" y="18062"/>
                  <a:pt x="35511" y="17712"/>
                  <a:pt x="35774" y="17449"/>
                </a:cubicBezTo>
                <a:cubicBezTo>
                  <a:pt x="36212" y="16835"/>
                  <a:pt x="36563" y="16309"/>
                  <a:pt x="36826" y="15783"/>
                </a:cubicBezTo>
                <a:cubicBezTo>
                  <a:pt x="37264" y="14994"/>
                  <a:pt x="37703" y="14292"/>
                  <a:pt x="38141" y="13678"/>
                </a:cubicBezTo>
                <a:lnTo>
                  <a:pt x="38141" y="13591"/>
                </a:lnTo>
                <a:cubicBezTo>
                  <a:pt x="38404" y="13240"/>
                  <a:pt x="38579" y="13065"/>
                  <a:pt x="38930" y="12714"/>
                </a:cubicBezTo>
                <a:cubicBezTo>
                  <a:pt x="39193" y="12451"/>
                  <a:pt x="39369" y="12363"/>
                  <a:pt x="39632" y="12275"/>
                </a:cubicBezTo>
                <a:cubicBezTo>
                  <a:pt x="39719" y="12275"/>
                  <a:pt x="39807" y="12188"/>
                  <a:pt x="39895" y="12188"/>
                </a:cubicBezTo>
                <a:close/>
                <a:moveTo>
                  <a:pt x="22709" y="0"/>
                </a:moveTo>
                <a:cubicBezTo>
                  <a:pt x="22271" y="0"/>
                  <a:pt x="21833" y="88"/>
                  <a:pt x="21394" y="176"/>
                </a:cubicBezTo>
                <a:cubicBezTo>
                  <a:pt x="21043" y="176"/>
                  <a:pt x="20780" y="351"/>
                  <a:pt x="20517" y="439"/>
                </a:cubicBezTo>
                <a:lnTo>
                  <a:pt x="18588" y="1403"/>
                </a:lnTo>
                <a:cubicBezTo>
                  <a:pt x="17799" y="1842"/>
                  <a:pt x="17273" y="2368"/>
                  <a:pt x="16659" y="2981"/>
                </a:cubicBezTo>
                <a:cubicBezTo>
                  <a:pt x="16133" y="3507"/>
                  <a:pt x="15783" y="4034"/>
                  <a:pt x="15344" y="4560"/>
                </a:cubicBezTo>
                <a:cubicBezTo>
                  <a:pt x="15081" y="5173"/>
                  <a:pt x="14643" y="5699"/>
                  <a:pt x="14292" y="6226"/>
                </a:cubicBezTo>
                <a:cubicBezTo>
                  <a:pt x="14292" y="6226"/>
                  <a:pt x="14292" y="6313"/>
                  <a:pt x="14204" y="6489"/>
                </a:cubicBezTo>
                <a:cubicBezTo>
                  <a:pt x="13064" y="6050"/>
                  <a:pt x="12100" y="5436"/>
                  <a:pt x="10960" y="4998"/>
                </a:cubicBezTo>
                <a:cubicBezTo>
                  <a:pt x="10434" y="4823"/>
                  <a:pt x="9820" y="4560"/>
                  <a:pt x="9119" y="4384"/>
                </a:cubicBezTo>
                <a:cubicBezTo>
                  <a:pt x="8593" y="4121"/>
                  <a:pt x="8154" y="4034"/>
                  <a:pt x="7628" y="3858"/>
                </a:cubicBezTo>
                <a:cubicBezTo>
                  <a:pt x="6839" y="3507"/>
                  <a:pt x="5962" y="3244"/>
                  <a:pt x="5173" y="3069"/>
                </a:cubicBezTo>
                <a:cubicBezTo>
                  <a:pt x="4384" y="2806"/>
                  <a:pt x="3770" y="2631"/>
                  <a:pt x="3069" y="2543"/>
                </a:cubicBezTo>
                <a:lnTo>
                  <a:pt x="2367" y="2543"/>
                </a:lnTo>
                <a:cubicBezTo>
                  <a:pt x="2104" y="2543"/>
                  <a:pt x="1754" y="2631"/>
                  <a:pt x="1578" y="2631"/>
                </a:cubicBezTo>
                <a:cubicBezTo>
                  <a:pt x="1491" y="2631"/>
                  <a:pt x="1140" y="2718"/>
                  <a:pt x="1052" y="2806"/>
                </a:cubicBezTo>
                <a:cubicBezTo>
                  <a:pt x="702" y="2981"/>
                  <a:pt x="439" y="3157"/>
                  <a:pt x="351" y="3507"/>
                </a:cubicBezTo>
                <a:cubicBezTo>
                  <a:pt x="0" y="4034"/>
                  <a:pt x="175" y="4823"/>
                  <a:pt x="351" y="5349"/>
                </a:cubicBezTo>
                <a:cubicBezTo>
                  <a:pt x="614" y="5787"/>
                  <a:pt x="789" y="6138"/>
                  <a:pt x="1140" y="6489"/>
                </a:cubicBezTo>
                <a:cubicBezTo>
                  <a:pt x="1228" y="6576"/>
                  <a:pt x="1491" y="6664"/>
                  <a:pt x="1578" y="6752"/>
                </a:cubicBezTo>
                <a:lnTo>
                  <a:pt x="2543" y="7453"/>
                </a:lnTo>
                <a:cubicBezTo>
                  <a:pt x="3420" y="7979"/>
                  <a:pt x="4209" y="8681"/>
                  <a:pt x="5086" y="9207"/>
                </a:cubicBezTo>
                <a:cubicBezTo>
                  <a:pt x="5524" y="9382"/>
                  <a:pt x="5875" y="9645"/>
                  <a:pt x="6313" y="9820"/>
                </a:cubicBezTo>
                <a:cubicBezTo>
                  <a:pt x="6751" y="10083"/>
                  <a:pt x="7190" y="10434"/>
                  <a:pt x="7628" y="10610"/>
                </a:cubicBezTo>
                <a:cubicBezTo>
                  <a:pt x="8067" y="10873"/>
                  <a:pt x="8330" y="10960"/>
                  <a:pt x="8768" y="11136"/>
                </a:cubicBezTo>
                <a:cubicBezTo>
                  <a:pt x="9207" y="11399"/>
                  <a:pt x="9557" y="11574"/>
                  <a:pt x="9996" y="11837"/>
                </a:cubicBezTo>
                <a:lnTo>
                  <a:pt x="11311" y="12451"/>
                </a:lnTo>
                <a:cubicBezTo>
                  <a:pt x="11223" y="12714"/>
                  <a:pt x="11223" y="12802"/>
                  <a:pt x="11136" y="13065"/>
                </a:cubicBezTo>
                <a:cubicBezTo>
                  <a:pt x="10872" y="13591"/>
                  <a:pt x="10785" y="14204"/>
                  <a:pt x="10522" y="14818"/>
                </a:cubicBezTo>
                <a:cubicBezTo>
                  <a:pt x="10346" y="15344"/>
                  <a:pt x="10346" y="15958"/>
                  <a:pt x="10259" y="16659"/>
                </a:cubicBezTo>
                <a:cubicBezTo>
                  <a:pt x="10083" y="17273"/>
                  <a:pt x="9996" y="18062"/>
                  <a:pt x="9996" y="18764"/>
                </a:cubicBezTo>
                <a:cubicBezTo>
                  <a:pt x="9996" y="19290"/>
                  <a:pt x="9908" y="19904"/>
                  <a:pt x="9996" y="20517"/>
                </a:cubicBezTo>
                <a:cubicBezTo>
                  <a:pt x="10083" y="21131"/>
                  <a:pt x="10259" y="21920"/>
                  <a:pt x="10434" y="22534"/>
                </a:cubicBezTo>
                <a:cubicBezTo>
                  <a:pt x="10697" y="23236"/>
                  <a:pt x="10960" y="23849"/>
                  <a:pt x="11311" y="24551"/>
                </a:cubicBezTo>
                <a:cubicBezTo>
                  <a:pt x="11399" y="24901"/>
                  <a:pt x="11749" y="25077"/>
                  <a:pt x="12012" y="25428"/>
                </a:cubicBezTo>
                <a:cubicBezTo>
                  <a:pt x="12275" y="25778"/>
                  <a:pt x="12626" y="25954"/>
                  <a:pt x="12977" y="26217"/>
                </a:cubicBezTo>
                <a:cubicBezTo>
                  <a:pt x="13488" y="26472"/>
                  <a:pt x="14058" y="26608"/>
                  <a:pt x="14653" y="26608"/>
                </a:cubicBezTo>
                <a:cubicBezTo>
                  <a:pt x="15080" y="26608"/>
                  <a:pt x="15519" y="26538"/>
                  <a:pt x="15958" y="26392"/>
                </a:cubicBezTo>
                <a:cubicBezTo>
                  <a:pt x="16572" y="26217"/>
                  <a:pt x="17273" y="25866"/>
                  <a:pt x="17799" y="25428"/>
                </a:cubicBezTo>
                <a:cubicBezTo>
                  <a:pt x="18150" y="25164"/>
                  <a:pt x="18413" y="24989"/>
                  <a:pt x="18676" y="24638"/>
                </a:cubicBezTo>
                <a:cubicBezTo>
                  <a:pt x="19027" y="24463"/>
                  <a:pt x="19114" y="24112"/>
                  <a:pt x="19290" y="23762"/>
                </a:cubicBezTo>
                <a:cubicBezTo>
                  <a:pt x="19465" y="23586"/>
                  <a:pt x="19465" y="23411"/>
                  <a:pt x="19553" y="23323"/>
                </a:cubicBezTo>
                <a:cubicBezTo>
                  <a:pt x="19553" y="23411"/>
                  <a:pt x="19640" y="23411"/>
                  <a:pt x="19640" y="23411"/>
                </a:cubicBezTo>
                <a:cubicBezTo>
                  <a:pt x="20167" y="23674"/>
                  <a:pt x="20780" y="23849"/>
                  <a:pt x="21306" y="24200"/>
                </a:cubicBezTo>
                <a:cubicBezTo>
                  <a:pt x="21657" y="24288"/>
                  <a:pt x="21833" y="24551"/>
                  <a:pt x="22183" y="24726"/>
                </a:cubicBezTo>
                <a:cubicBezTo>
                  <a:pt x="22534" y="24989"/>
                  <a:pt x="22797" y="25077"/>
                  <a:pt x="23148" y="25340"/>
                </a:cubicBezTo>
                <a:cubicBezTo>
                  <a:pt x="23498" y="25428"/>
                  <a:pt x="23674" y="25603"/>
                  <a:pt x="24025" y="25778"/>
                </a:cubicBezTo>
                <a:cubicBezTo>
                  <a:pt x="24288" y="25954"/>
                  <a:pt x="24551" y="26041"/>
                  <a:pt x="24901" y="26304"/>
                </a:cubicBezTo>
                <a:lnTo>
                  <a:pt x="26918" y="27269"/>
                </a:lnTo>
                <a:cubicBezTo>
                  <a:pt x="27181" y="27356"/>
                  <a:pt x="27532" y="27532"/>
                  <a:pt x="27882" y="27707"/>
                </a:cubicBezTo>
                <a:cubicBezTo>
                  <a:pt x="27795" y="27795"/>
                  <a:pt x="27795" y="27970"/>
                  <a:pt x="27795" y="28058"/>
                </a:cubicBezTo>
                <a:cubicBezTo>
                  <a:pt x="27532" y="28672"/>
                  <a:pt x="27532" y="29373"/>
                  <a:pt x="27532" y="29987"/>
                </a:cubicBezTo>
                <a:cubicBezTo>
                  <a:pt x="27532" y="30688"/>
                  <a:pt x="27619" y="31302"/>
                  <a:pt x="27882" y="31916"/>
                </a:cubicBezTo>
                <a:cubicBezTo>
                  <a:pt x="28058" y="32530"/>
                  <a:pt x="28496" y="33056"/>
                  <a:pt x="28935" y="33494"/>
                </a:cubicBezTo>
                <a:cubicBezTo>
                  <a:pt x="29198" y="33757"/>
                  <a:pt x="29548" y="33933"/>
                  <a:pt x="29724" y="34108"/>
                </a:cubicBezTo>
                <a:cubicBezTo>
                  <a:pt x="30074" y="34283"/>
                  <a:pt x="30250" y="34283"/>
                  <a:pt x="30601" y="34371"/>
                </a:cubicBezTo>
                <a:cubicBezTo>
                  <a:pt x="30688" y="34546"/>
                  <a:pt x="30951" y="34546"/>
                  <a:pt x="31127" y="34546"/>
                </a:cubicBezTo>
                <a:lnTo>
                  <a:pt x="32003" y="34546"/>
                </a:lnTo>
                <a:cubicBezTo>
                  <a:pt x="32404" y="34546"/>
                  <a:pt x="32748" y="34489"/>
                  <a:pt x="33067" y="34489"/>
                </a:cubicBezTo>
                <a:cubicBezTo>
                  <a:pt x="33306" y="34489"/>
                  <a:pt x="33532" y="34521"/>
                  <a:pt x="33757" y="34634"/>
                </a:cubicBezTo>
                <a:cubicBezTo>
                  <a:pt x="34108" y="34546"/>
                  <a:pt x="34458" y="34283"/>
                  <a:pt x="34809" y="34196"/>
                </a:cubicBezTo>
                <a:lnTo>
                  <a:pt x="35423" y="33845"/>
                </a:lnTo>
                <a:cubicBezTo>
                  <a:pt x="35949" y="33494"/>
                  <a:pt x="36563" y="33056"/>
                  <a:pt x="37001" y="32617"/>
                </a:cubicBezTo>
                <a:cubicBezTo>
                  <a:pt x="37264" y="32354"/>
                  <a:pt x="37615" y="31916"/>
                  <a:pt x="37966" y="31477"/>
                </a:cubicBezTo>
                <a:cubicBezTo>
                  <a:pt x="38316" y="31039"/>
                  <a:pt x="38755" y="30425"/>
                  <a:pt x="39018" y="29899"/>
                </a:cubicBezTo>
                <a:lnTo>
                  <a:pt x="40070" y="28233"/>
                </a:lnTo>
                <a:cubicBezTo>
                  <a:pt x="40070" y="28146"/>
                  <a:pt x="40158" y="28146"/>
                  <a:pt x="40158" y="28058"/>
                </a:cubicBezTo>
                <a:cubicBezTo>
                  <a:pt x="40508" y="27532"/>
                  <a:pt x="40684" y="27093"/>
                  <a:pt x="40947" y="26480"/>
                </a:cubicBezTo>
                <a:cubicBezTo>
                  <a:pt x="41473" y="25428"/>
                  <a:pt x="41999" y="24200"/>
                  <a:pt x="42437" y="22972"/>
                </a:cubicBezTo>
                <a:cubicBezTo>
                  <a:pt x="42788" y="22359"/>
                  <a:pt x="42963" y="21657"/>
                  <a:pt x="43226" y="21044"/>
                </a:cubicBezTo>
                <a:cubicBezTo>
                  <a:pt x="43402" y="20342"/>
                  <a:pt x="43577" y="19816"/>
                  <a:pt x="43665" y="19202"/>
                </a:cubicBezTo>
                <a:cubicBezTo>
                  <a:pt x="43753" y="18588"/>
                  <a:pt x="43840" y="18062"/>
                  <a:pt x="44016" y="17449"/>
                </a:cubicBezTo>
                <a:cubicBezTo>
                  <a:pt x="44016" y="16659"/>
                  <a:pt x="44103" y="15958"/>
                  <a:pt x="44103" y="15257"/>
                </a:cubicBezTo>
                <a:cubicBezTo>
                  <a:pt x="44103" y="14643"/>
                  <a:pt x="44103" y="14117"/>
                  <a:pt x="43840" y="13591"/>
                </a:cubicBezTo>
                <a:cubicBezTo>
                  <a:pt x="43753" y="13152"/>
                  <a:pt x="43577" y="12714"/>
                  <a:pt x="43314" y="12275"/>
                </a:cubicBezTo>
                <a:cubicBezTo>
                  <a:pt x="43226" y="11925"/>
                  <a:pt x="42963" y="11574"/>
                  <a:pt x="42788" y="11311"/>
                </a:cubicBezTo>
                <a:cubicBezTo>
                  <a:pt x="42350" y="10873"/>
                  <a:pt x="41999" y="10522"/>
                  <a:pt x="41473" y="10171"/>
                </a:cubicBezTo>
                <a:cubicBezTo>
                  <a:pt x="41071" y="9903"/>
                  <a:pt x="40567" y="9789"/>
                  <a:pt x="40077" y="9789"/>
                </a:cubicBezTo>
                <a:cubicBezTo>
                  <a:pt x="39926" y="9789"/>
                  <a:pt x="39776" y="9800"/>
                  <a:pt x="39632" y="9820"/>
                </a:cubicBezTo>
                <a:cubicBezTo>
                  <a:pt x="39281" y="9820"/>
                  <a:pt x="39018" y="9820"/>
                  <a:pt x="38842" y="9996"/>
                </a:cubicBezTo>
                <a:cubicBezTo>
                  <a:pt x="38579" y="10083"/>
                  <a:pt x="38316" y="10171"/>
                  <a:pt x="38053" y="10259"/>
                </a:cubicBezTo>
                <a:cubicBezTo>
                  <a:pt x="37966" y="10434"/>
                  <a:pt x="37703" y="10522"/>
                  <a:pt x="37615" y="10610"/>
                </a:cubicBezTo>
                <a:cubicBezTo>
                  <a:pt x="37177" y="10873"/>
                  <a:pt x="36826" y="11136"/>
                  <a:pt x="36563" y="11486"/>
                </a:cubicBezTo>
                <a:cubicBezTo>
                  <a:pt x="36212" y="11837"/>
                  <a:pt x="36124" y="12012"/>
                  <a:pt x="35861" y="12363"/>
                </a:cubicBezTo>
                <a:cubicBezTo>
                  <a:pt x="35774" y="12451"/>
                  <a:pt x="35686" y="12714"/>
                  <a:pt x="35511" y="12889"/>
                </a:cubicBezTo>
                <a:cubicBezTo>
                  <a:pt x="34809" y="12363"/>
                  <a:pt x="34020" y="11837"/>
                  <a:pt x="33231" y="11399"/>
                </a:cubicBezTo>
                <a:cubicBezTo>
                  <a:pt x="32880" y="11136"/>
                  <a:pt x="32617" y="11048"/>
                  <a:pt x="32266" y="10873"/>
                </a:cubicBezTo>
                <a:cubicBezTo>
                  <a:pt x="31828" y="10610"/>
                  <a:pt x="31477" y="10259"/>
                  <a:pt x="31039" y="10083"/>
                </a:cubicBezTo>
                <a:cubicBezTo>
                  <a:pt x="30162" y="9645"/>
                  <a:pt x="29373" y="9119"/>
                  <a:pt x="28496" y="8505"/>
                </a:cubicBezTo>
                <a:cubicBezTo>
                  <a:pt x="28321" y="8418"/>
                  <a:pt x="28058" y="8242"/>
                  <a:pt x="27882" y="8067"/>
                </a:cubicBezTo>
                <a:cubicBezTo>
                  <a:pt x="27970" y="7453"/>
                  <a:pt x="27970" y="6752"/>
                  <a:pt x="28058" y="6050"/>
                </a:cubicBezTo>
                <a:cubicBezTo>
                  <a:pt x="28058" y="5349"/>
                  <a:pt x="27970" y="4735"/>
                  <a:pt x="27795" y="4121"/>
                </a:cubicBezTo>
                <a:cubicBezTo>
                  <a:pt x="27532" y="3858"/>
                  <a:pt x="27444" y="3420"/>
                  <a:pt x="27181" y="3069"/>
                </a:cubicBezTo>
                <a:lnTo>
                  <a:pt x="26567" y="2105"/>
                </a:lnTo>
                <a:cubicBezTo>
                  <a:pt x="26129" y="1403"/>
                  <a:pt x="25427" y="877"/>
                  <a:pt x="24814" y="526"/>
                </a:cubicBezTo>
                <a:cubicBezTo>
                  <a:pt x="24112" y="176"/>
                  <a:pt x="23498" y="88"/>
                  <a:pt x="227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3C41232-CC0F-475F-85E7-0685DDA8A40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534656" y="2451887"/>
            <a:ext cx="6074686" cy="181537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3200" b="1" dirty="0">
                <a:latin typeface="Gaegu"/>
                <a:ea typeface="Gaegu"/>
                <a:sym typeface="Gaegu"/>
              </a:rPr>
              <a:t>Universities and schools face difficulties managing communication, assignments, grading, and class-based access using outdated or fragmented tools. </a:t>
            </a:r>
          </a:p>
          <a:p>
            <a:pPr algn="l"/>
            <a:r>
              <a:rPr lang="en-US" sz="3200" b="1" dirty="0">
                <a:latin typeface="Gaegu"/>
                <a:ea typeface="Gaegu"/>
                <a:sym typeface="Gaegu"/>
              </a:rPr>
              <a:t>Existing LMS solutions are often expensive, complex, or not adapted to local academic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2"/>
          <p:cNvSpPr txBox="1">
            <a:spLocks noGrp="1"/>
          </p:cNvSpPr>
          <p:nvPr>
            <p:ph type="title"/>
          </p:nvPr>
        </p:nvSpPr>
        <p:spPr>
          <a:xfrm>
            <a:off x="1881180" y="1785015"/>
            <a:ext cx="6151178" cy="3390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StudyBuddy</a:t>
            </a:r>
            <a:r>
              <a:rPr lang="en-US" sz="1800" dirty="0"/>
              <a:t> is a modern Learning Management System designed to centralize teaching and learning activities within a university or a school. It provides a unified environment for managing courses, assignments, content distribution, grading, communication, and academic organization across all roles. The platform improves efficiency, enhances collaboration, and streamlines academic workflows through a clean and scalable architecture.</a:t>
            </a:r>
            <a:endParaRPr sz="2800" dirty="0"/>
          </a:p>
        </p:txBody>
      </p:sp>
      <p:sp>
        <p:nvSpPr>
          <p:cNvPr id="1049" name="Google Shape;1049;p62"/>
          <p:cNvSpPr txBox="1">
            <a:spLocks noGrp="1"/>
          </p:cNvSpPr>
          <p:nvPr>
            <p:ph type="title" idx="4"/>
          </p:nvPr>
        </p:nvSpPr>
        <p:spPr>
          <a:xfrm>
            <a:off x="3367649" y="376580"/>
            <a:ext cx="26766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Solution:</a:t>
            </a:r>
            <a:endParaRPr dirty="0"/>
          </a:p>
        </p:txBody>
      </p:sp>
      <p:sp>
        <p:nvSpPr>
          <p:cNvPr id="1050" name="Google Shape;1050;p62"/>
          <p:cNvSpPr/>
          <p:nvPr/>
        </p:nvSpPr>
        <p:spPr>
          <a:xfrm>
            <a:off x="134233" y="1366241"/>
            <a:ext cx="578579" cy="468909"/>
          </a:xfrm>
          <a:custGeom>
            <a:avLst/>
            <a:gdLst/>
            <a:ahLst/>
            <a:cxnLst/>
            <a:rect l="l" t="t" r="r" b="b"/>
            <a:pathLst>
              <a:path w="26183" h="21220" extrusionOk="0">
                <a:moveTo>
                  <a:pt x="315" y="9563"/>
                </a:moveTo>
                <a:cubicBezTo>
                  <a:pt x="237" y="9504"/>
                  <a:pt x="189" y="9416"/>
                  <a:pt x="178" y="9320"/>
                </a:cubicBezTo>
                <a:cubicBezTo>
                  <a:pt x="40" y="8943"/>
                  <a:pt x="0" y="8536"/>
                  <a:pt x="61" y="8140"/>
                </a:cubicBezTo>
                <a:cubicBezTo>
                  <a:pt x="323" y="6480"/>
                  <a:pt x="2354" y="5200"/>
                  <a:pt x="3703" y="4460"/>
                </a:cubicBezTo>
                <a:cubicBezTo>
                  <a:pt x="4481" y="4035"/>
                  <a:pt x="5284" y="3655"/>
                  <a:pt x="6090" y="3288"/>
                </a:cubicBezTo>
                <a:cubicBezTo>
                  <a:pt x="6681" y="3022"/>
                  <a:pt x="7306" y="2762"/>
                  <a:pt x="7878" y="2459"/>
                </a:cubicBezTo>
                <a:cubicBezTo>
                  <a:pt x="9247" y="1733"/>
                  <a:pt x="10500" y="816"/>
                  <a:pt x="11868" y="90"/>
                </a:cubicBezTo>
                <a:cubicBezTo>
                  <a:pt x="12030" y="0"/>
                  <a:pt x="12233" y="36"/>
                  <a:pt x="12355" y="176"/>
                </a:cubicBezTo>
                <a:cubicBezTo>
                  <a:pt x="12392" y="204"/>
                  <a:pt x="12426" y="239"/>
                  <a:pt x="12453" y="277"/>
                </a:cubicBezTo>
                <a:cubicBezTo>
                  <a:pt x="12619" y="514"/>
                  <a:pt x="12931" y="797"/>
                  <a:pt x="13143" y="994"/>
                </a:cubicBezTo>
                <a:cubicBezTo>
                  <a:pt x="13581" y="1407"/>
                  <a:pt x="14037" y="1803"/>
                  <a:pt x="14494" y="2195"/>
                </a:cubicBezTo>
                <a:cubicBezTo>
                  <a:pt x="15743" y="3261"/>
                  <a:pt x="17024" y="4301"/>
                  <a:pt x="18313" y="5321"/>
                </a:cubicBezTo>
                <a:cubicBezTo>
                  <a:pt x="19576" y="6321"/>
                  <a:pt x="20853" y="7312"/>
                  <a:pt x="22152" y="8266"/>
                </a:cubicBezTo>
                <a:cubicBezTo>
                  <a:pt x="22636" y="8622"/>
                  <a:pt x="23125" y="8974"/>
                  <a:pt x="23623" y="9310"/>
                </a:cubicBezTo>
                <a:cubicBezTo>
                  <a:pt x="23881" y="9483"/>
                  <a:pt x="24198" y="9704"/>
                  <a:pt x="24483" y="9840"/>
                </a:cubicBezTo>
                <a:cubicBezTo>
                  <a:pt x="24830" y="9861"/>
                  <a:pt x="25002" y="10366"/>
                  <a:pt x="24663" y="10584"/>
                </a:cubicBezTo>
                <a:cubicBezTo>
                  <a:pt x="24120" y="10932"/>
                  <a:pt x="23468" y="11208"/>
                  <a:pt x="22863" y="11445"/>
                </a:cubicBezTo>
                <a:cubicBezTo>
                  <a:pt x="22863" y="11640"/>
                  <a:pt x="22909" y="11854"/>
                  <a:pt x="22963" y="12040"/>
                </a:cubicBezTo>
                <a:cubicBezTo>
                  <a:pt x="23961" y="12384"/>
                  <a:pt x="24883" y="12891"/>
                  <a:pt x="25868" y="13258"/>
                </a:cubicBezTo>
                <a:cubicBezTo>
                  <a:pt x="25933" y="13281"/>
                  <a:pt x="25991" y="13319"/>
                  <a:pt x="26038" y="13369"/>
                </a:cubicBezTo>
                <a:cubicBezTo>
                  <a:pt x="26159" y="13495"/>
                  <a:pt x="26182" y="13667"/>
                  <a:pt x="26126" y="13828"/>
                </a:cubicBezTo>
                <a:cubicBezTo>
                  <a:pt x="26052" y="14031"/>
                  <a:pt x="25868" y="14195"/>
                  <a:pt x="25694" y="14314"/>
                </a:cubicBezTo>
                <a:cubicBezTo>
                  <a:pt x="24958" y="14821"/>
                  <a:pt x="24187" y="15297"/>
                  <a:pt x="23424" y="15766"/>
                </a:cubicBezTo>
                <a:cubicBezTo>
                  <a:pt x="22425" y="16380"/>
                  <a:pt x="21419" y="16986"/>
                  <a:pt x="20406" y="17583"/>
                </a:cubicBezTo>
                <a:cubicBezTo>
                  <a:pt x="19105" y="18353"/>
                  <a:pt x="17799" y="19115"/>
                  <a:pt x="16489" y="19872"/>
                </a:cubicBezTo>
                <a:cubicBezTo>
                  <a:pt x="15750" y="20297"/>
                  <a:pt x="15008" y="20731"/>
                  <a:pt x="14260" y="21144"/>
                </a:cubicBezTo>
                <a:cubicBezTo>
                  <a:pt x="14237" y="21159"/>
                  <a:pt x="14214" y="21171"/>
                  <a:pt x="14188" y="21182"/>
                </a:cubicBezTo>
                <a:cubicBezTo>
                  <a:pt x="14151" y="21205"/>
                  <a:pt x="14109" y="21220"/>
                  <a:pt x="14065" y="21220"/>
                </a:cubicBezTo>
                <a:cubicBezTo>
                  <a:pt x="14042" y="21220"/>
                  <a:pt x="14017" y="21220"/>
                  <a:pt x="13993" y="21215"/>
                </a:cubicBezTo>
                <a:cubicBezTo>
                  <a:pt x="13914" y="21209"/>
                  <a:pt x="13838" y="21186"/>
                  <a:pt x="13771" y="21146"/>
                </a:cubicBezTo>
                <a:cubicBezTo>
                  <a:pt x="13763" y="21142"/>
                  <a:pt x="13755" y="21136"/>
                  <a:pt x="13746" y="21129"/>
                </a:cubicBezTo>
                <a:cubicBezTo>
                  <a:pt x="9154" y="17424"/>
                  <a:pt x="4621" y="13597"/>
                  <a:pt x="315" y="9563"/>
                </a:cubicBezTo>
                <a:close/>
                <a:moveTo>
                  <a:pt x="12740" y="13738"/>
                </a:moveTo>
                <a:cubicBezTo>
                  <a:pt x="13128" y="14109"/>
                  <a:pt x="13516" y="14488"/>
                  <a:pt x="13878" y="14882"/>
                </a:cubicBezTo>
                <a:cubicBezTo>
                  <a:pt x="15062" y="13551"/>
                  <a:pt x="17273" y="12669"/>
                  <a:pt x="18883" y="12072"/>
                </a:cubicBezTo>
                <a:cubicBezTo>
                  <a:pt x="19805" y="11728"/>
                  <a:pt x="20735" y="11412"/>
                  <a:pt x="21660" y="11070"/>
                </a:cubicBezTo>
                <a:cubicBezTo>
                  <a:pt x="22311" y="10831"/>
                  <a:pt x="22997" y="10571"/>
                  <a:pt x="23625" y="10253"/>
                </a:cubicBezTo>
                <a:cubicBezTo>
                  <a:pt x="23032" y="9898"/>
                  <a:pt x="22439" y="9469"/>
                  <a:pt x="21884" y="9069"/>
                </a:cubicBezTo>
                <a:cubicBezTo>
                  <a:pt x="21706" y="9198"/>
                  <a:pt x="21475" y="9318"/>
                  <a:pt x="21297" y="9408"/>
                </a:cubicBezTo>
                <a:cubicBezTo>
                  <a:pt x="20918" y="9601"/>
                  <a:pt x="20526" y="9775"/>
                  <a:pt x="20138" y="9947"/>
                </a:cubicBezTo>
                <a:cubicBezTo>
                  <a:pt x="19111" y="10399"/>
                  <a:pt x="18076" y="10825"/>
                  <a:pt x="17053" y="11277"/>
                </a:cubicBezTo>
                <a:cubicBezTo>
                  <a:pt x="16035" y="11728"/>
                  <a:pt x="13539" y="12826"/>
                  <a:pt x="12740" y="13736"/>
                </a:cubicBezTo>
                <a:close/>
                <a:moveTo>
                  <a:pt x="21173" y="8551"/>
                </a:moveTo>
                <a:cubicBezTo>
                  <a:pt x="20029" y="7706"/>
                  <a:pt x="18902" y="6834"/>
                  <a:pt x="17787" y="5950"/>
                </a:cubicBezTo>
                <a:cubicBezTo>
                  <a:pt x="16538" y="4961"/>
                  <a:pt x="15299" y="3951"/>
                  <a:pt x="14092" y="2911"/>
                </a:cubicBezTo>
                <a:cubicBezTo>
                  <a:pt x="13627" y="2511"/>
                  <a:pt x="13164" y="2104"/>
                  <a:pt x="12713" y="1685"/>
                </a:cubicBezTo>
                <a:cubicBezTo>
                  <a:pt x="12468" y="1455"/>
                  <a:pt x="12200" y="1203"/>
                  <a:pt x="11971" y="943"/>
                </a:cubicBezTo>
                <a:cubicBezTo>
                  <a:pt x="10946" y="1520"/>
                  <a:pt x="9997" y="2224"/>
                  <a:pt x="8962" y="2786"/>
                </a:cubicBezTo>
                <a:cubicBezTo>
                  <a:pt x="7075" y="3806"/>
                  <a:pt x="5061" y="4647"/>
                  <a:pt x="3245" y="5789"/>
                </a:cubicBezTo>
                <a:cubicBezTo>
                  <a:pt x="3506" y="5973"/>
                  <a:pt x="3760" y="6166"/>
                  <a:pt x="4014" y="6359"/>
                </a:cubicBezTo>
                <a:cubicBezTo>
                  <a:pt x="4494" y="6721"/>
                  <a:pt x="4967" y="7094"/>
                  <a:pt x="5439" y="7469"/>
                </a:cubicBezTo>
                <a:cubicBezTo>
                  <a:pt x="6629" y="8417"/>
                  <a:pt x="7807" y="9387"/>
                  <a:pt x="8968" y="10376"/>
                </a:cubicBezTo>
                <a:cubicBezTo>
                  <a:pt x="10043" y="11290"/>
                  <a:pt x="11112" y="12223"/>
                  <a:pt x="12147" y="13182"/>
                </a:cubicBezTo>
                <a:cubicBezTo>
                  <a:pt x="13013" y="12118"/>
                  <a:pt x="15517" y="11036"/>
                  <a:pt x="16663" y="10536"/>
                </a:cubicBezTo>
                <a:cubicBezTo>
                  <a:pt x="17602" y="10127"/>
                  <a:pt x="18552" y="9743"/>
                  <a:pt x="19493" y="9339"/>
                </a:cubicBezTo>
                <a:cubicBezTo>
                  <a:pt x="19872" y="9175"/>
                  <a:pt x="20251" y="9010"/>
                  <a:pt x="20624" y="8832"/>
                </a:cubicBezTo>
                <a:cubicBezTo>
                  <a:pt x="20805" y="8746"/>
                  <a:pt x="20993" y="8654"/>
                  <a:pt x="21173" y="8551"/>
                </a:cubicBezTo>
                <a:close/>
                <a:moveTo>
                  <a:pt x="8681" y="8155"/>
                </a:moveTo>
                <a:cubicBezTo>
                  <a:pt x="10104" y="6740"/>
                  <a:pt x="11973" y="5829"/>
                  <a:pt x="13807" y="5072"/>
                </a:cubicBezTo>
                <a:cubicBezTo>
                  <a:pt x="14283" y="4875"/>
                  <a:pt x="14033" y="4118"/>
                  <a:pt x="13551" y="4317"/>
                </a:cubicBezTo>
                <a:cubicBezTo>
                  <a:pt x="11598" y="5124"/>
                  <a:pt x="9632" y="6084"/>
                  <a:pt x="8117" y="7591"/>
                </a:cubicBezTo>
                <a:cubicBezTo>
                  <a:pt x="7750" y="7958"/>
                  <a:pt x="8312" y="8522"/>
                  <a:pt x="8681" y="8157"/>
                </a:cubicBezTo>
                <a:close/>
                <a:moveTo>
                  <a:pt x="11669" y="8542"/>
                </a:moveTo>
                <a:lnTo>
                  <a:pt x="14255" y="7088"/>
                </a:lnTo>
                <a:cubicBezTo>
                  <a:pt x="14538" y="6929"/>
                  <a:pt x="14507" y="6541"/>
                  <a:pt x="14241" y="6392"/>
                </a:cubicBezTo>
                <a:cubicBezTo>
                  <a:pt x="14121" y="6325"/>
                  <a:pt x="13975" y="6327"/>
                  <a:pt x="13857" y="6396"/>
                </a:cubicBezTo>
                <a:lnTo>
                  <a:pt x="11271" y="7851"/>
                </a:lnTo>
                <a:cubicBezTo>
                  <a:pt x="10988" y="8010"/>
                  <a:pt x="11022" y="8398"/>
                  <a:pt x="11286" y="8547"/>
                </a:cubicBezTo>
                <a:cubicBezTo>
                  <a:pt x="11405" y="8614"/>
                  <a:pt x="11552" y="8612"/>
                  <a:pt x="11669" y="8542"/>
                </a:cubicBezTo>
                <a:close/>
                <a:moveTo>
                  <a:pt x="14224" y="8178"/>
                </a:moveTo>
                <a:cubicBezTo>
                  <a:pt x="14214" y="8178"/>
                  <a:pt x="14205" y="8178"/>
                  <a:pt x="14195" y="8180"/>
                </a:cubicBezTo>
                <a:cubicBezTo>
                  <a:pt x="13342" y="8304"/>
                  <a:pt x="13042" y="9167"/>
                  <a:pt x="13335" y="9907"/>
                </a:cubicBezTo>
                <a:cubicBezTo>
                  <a:pt x="13606" y="10588"/>
                  <a:pt x="14467" y="10953"/>
                  <a:pt x="15092" y="10498"/>
                </a:cubicBezTo>
                <a:cubicBezTo>
                  <a:pt x="15563" y="10152"/>
                  <a:pt x="15731" y="9483"/>
                  <a:pt x="15569" y="8936"/>
                </a:cubicBezTo>
                <a:cubicBezTo>
                  <a:pt x="15391" y="8325"/>
                  <a:pt x="14817" y="8071"/>
                  <a:pt x="14224" y="8178"/>
                </a:cubicBezTo>
                <a:close/>
                <a:moveTo>
                  <a:pt x="9429" y="8882"/>
                </a:moveTo>
                <a:cubicBezTo>
                  <a:pt x="10850" y="7467"/>
                  <a:pt x="12721" y="6556"/>
                  <a:pt x="14553" y="5799"/>
                </a:cubicBezTo>
                <a:cubicBezTo>
                  <a:pt x="15031" y="5602"/>
                  <a:pt x="14781" y="4846"/>
                  <a:pt x="14299" y="5045"/>
                </a:cubicBezTo>
                <a:cubicBezTo>
                  <a:pt x="12346" y="5852"/>
                  <a:pt x="10380" y="6811"/>
                  <a:pt x="8865" y="8318"/>
                </a:cubicBezTo>
                <a:cubicBezTo>
                  <a:pt x="8498" y="8685"/>
                  <a:pt x="9060" y="9251"/>
                  <a:pt x="9429" y="8884"/>
                </a:cubicBezTo>
                <a:close/>
                <a:moveTo>
                  <a:pt x="14178" y="9022"/>
                </a:moveTo>
                <a:cubicBezTo>
                  <a:pt x="13935" y="9152"/>
                  <a:pt x="14002" y="9532"/>
                  <a:pt x="14130" y="9720"/>
                </a:cubicBezTo>
                <a:cubicBezTo>
                  <a:pt x="14253" y="9903"/>
                  <a:pt x="14538" y="9976"/>
                  <a:pt x="14691" y="9789"/>
                </a:cubicBezTo>
                <a:cubicBezTo>
                  <a:pt x="14832" y="9620"/>
                  <a:pt x="14876" y="9337"/>
                  <a:pt x="14796" y="9133"/>
                </a:cubicBezTo>
                <a:cubicBezTo>
                  <a:pt x="14737" y="8980"/>
                  <a:pt x="14589" y="8955"/>
                  <a:pt x="14444" y="8968"/>
                </a:cubicBezTo>
                <a:cubicBezTo>
                  <a:pt x="14417" y="8972"/>
                  <a:pt x="14390" y="8976"/>
                  <a:pt x="14360" y="8976"/>
                </a:cubicBezTo>
                <a:cubicBezTo>
                  <a:pt x="14299" y="8987"/>
                  <a:pt x="14237" y="9004"/>
                  <a:pt x="14178" y="9022"/>
                </a:cubicBezTo>
                <a:close/>
                <a:moveTo>
                  <a:pt x="12109" y="14289"/>
                </a:moveTo>
                <a:cubicBezTo>
                  <a:pt x="11127" y="15280"/>
                  <a:pt x="10930" y="16894"/>
                  <a:pt x="11535" y="18137"/>
                </a:cubicBezTo>
                <a:cubicBezTo>
                  <a:pt x="12047" y="18577"/>
                  <a:pt x="12560" y="19015"/>
                  <a:pt x="13073" y="19451"/>
                </a:cubicBezTo>
                <a:cubicBezTo>
                  <a:pt x="12755" y="18260"/>
                  <a:pt x="12988" y="16684"/>
                  <a:pt x="13434" y="15645"/>
                </a:cubicBezTo>
                <a:cubicBezTo>
                  <a:pt x="13015" y="15175"/>
                  <a:pt x="12562" y="14725"/>
                  <a:pt x="12109" y="14289"/>
                </a:cubicBezTo>
                <a:close/>
                <a:moveTo>
                  <a:pt x="11544" y="13748"/>
                </a:moveTo>
                <a:cubicBezTo>
                  <a:pt x="10556" y="12822"/>
                  <a:pt x="9540" y="11923"/>
                  <a:pt x="8513" y="11038"/>
                </a:cubicBezTo>
                <a:cubicBezTo>
                  <a:pt x="7312" y="10005"/>
                  <a:pt x="6090" y="8987"/>
                  <a:pt x="4848" y="8000"/>
                </a:cubicBezTo>
                <a:cubicBezTo>
                  <a:pt x="4368" y="7620"/>
                  <a:pt x="3886" y="7243"/>
                  <a:pt x="3393" y="6876"/>
                </a:cubicBezTo>
                <a:cubicBezTo>
                  <a:pt x="3115" y="6669"/>
                  <a:pt x="2823" y="6453"/>
                  <a:pt x="2530" y="6264"/>
                </a:cubicBezTo>
                <a:cubicBezTo>
                  <a:pt x="2423" y="6340"/>
                  <a:pt x="2316" y="6417"/>
                  <a:pt x="2211" y="6497"/>
                </a:cubicBezTo>
                <a:cubicBezTo>
                  <a:pt x="1509" y="7031"/>
                  <a:pt x="648" y="8084"/>
                  <a:pt x="925" y="9035"/>
                </a:cubicBezTo>
                <a:cubicBezTo>
                  <a:pt x="3194" y="10854"/>
                  <a:pt x="5395" y="12788"/>
                  <a:pt x="7585" y="14702"/>
                </a:cubicBezTo>
                <a:cubicBezTo>
                  <a:pt x="8532" y="15528"/>
                  <a:pt x="9481" y="16353"/>
                  <a:pt x="10429" y="17181"/>
                </a:cubicBezTo>
                <a:cubicBezTo>
                  <a:pt x="10274" y="15942"/>
                  <a:pt x="10670" y="14654"/>
                  <a:pt x="11544" y="13748"/>
                </a:cubicBezTo>
                <a:close/>
                <a:moveTo>
                  <a:pt x="14364" y="20119"/>
                </a:moveTo>
                <a:cubicBezTo>
                  <a:pt x="15064" y="19734"/>
                  <a:pt x="15760" y="19312"/>
                  <a:pt x="16448" y="18904"/>
                </a:cubicBezTo>
                <a:cubicBezTo>
                  <a:pt x="17514" y="18267"/>
                  <a:pt x="18579" y="17625"/>
                  <a:pt x="19639" y="16982"/>
                </a:cubicBezTo>
                <a:cubicBezTo>
                  <a:pt x="20836" y="16257"/>
                  <a:pt x="22033" y="15532"/>
                  <a:pt x="23229" y="14809"/>
                </a:cubicBezTo>
                <a:cubicBezTo>
                  <a:pt x="22772" y="13931"/>
                  <a:pt x="22181" y="12738"/>
                  <a:pt x="22083" y="11743"/>
                </a:cubicBezTo>
                <a:cubicBezTo>
                  <a:pt x="21088" y="12114"/>
                  <a:pt x="20084" y="12457"/>
                  <a:pt x="19092" y="12839"/>
                </a:cubicBezTo>
                <a:cubicBezTo>
                  <a:pt x="17558" y="13432"/>
                  <a:pt x="15452" y="14318"/>
                  <a:pt x="14358" y="15590"/>
                </a:cubicBezTo>
                <a:cubicBezTo>
                  <a:pt x="14346" y="15620"/>
                  <a:pt x="14333" y="15647"/>
                  <a:pt x="14318" y="15676"/>
                </a:cubicBezTo>
                <a:cubicBezTo>
                  <a:pt x="14295" y="15771"/>
                  <a:pt x="14258" y="15861"/>
                  <a:pt x="14207" y="15942"/>
                </a:cubicBezTo>
                <a:cubicBezTo>
                  <a:pt x="14012" y="16462"/>
                  <a:pt x="13880" y="17039"/>
                  <a:pt x="13811" y="17588"/>
                </a:cubicBezTo>
                <a:cubicBezTo>
                  <a:pt x="13723" y="18273"/>
                  <a:pt x="13658" y="19683"/>
                  <a:pt x="14364" y="20119"/>
                </a:cubicBezTo>
                <a:close/>
                <a:moveTo>
                  <a:pt x="24960" y="13771"/>
                </a:moveTo>
                <a:cubicBezTo>
                  <a:pt x="24619" y="13614"/>
                  <a:pt x="24271" y="13465"/>
                  <a:pt x="23931" y="13317"/>
                </a:cubicBezTo>
                <a:cubicBezTo>
                  <a:pt x="23728" y="13226"/>
                  <a:pt x="23525" y="13138"/>
                  <a:pt x="23322" y="13052"/>
                </a:cubicBezTo>
                <a:cubicBezTo>
                  <a:pt x="23493" y="13509"/>
                  <a:pt x="23692" y="13958"/>
                  <a:pt x="23915" y="14396"/>
                </a:cubicBezTo>
                <a:cubicBezTo>
                  <a:pt x="24260" y="14186"/>
                  <a:pt x="24610" y="13972"/>
                  <a:pt x="24960" y="137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62"/>
          <p:cNvSpPr/>
          <p:nvPr/>
        </p:nvSpPr>
        <p:spPr>
          <a:xfrm>
            <a:off x="7622731" y="4537964"/>
            <a:ext cx="490763" cy="367305"/>
          </a:xfrm>
          <a:custGeom>
            <a:avLst/>
            <a:gdLst/>
            <a:ahLst/>
            <a:cxnLst/>
            <a:rect l="l" t="t" r="r" b="b"/>
            <a:pathLst>
              <a:path w="22209" h="16622" extrusionOk="0">
                <a:moveTo>
                  <a:pt x="9691" y="317"/>
                </a:moveTo>
                <a:cubicBezTo>
                  <a:pt x="13289" y="0"/>
                  <a:pt x="16265" y="1046"/>
                  <a:pt x="18694" y="3760"/>
                </a:cubicBezTo>
                <a:cubicBezTo>
                  <a:pt x="19396" y="4546"/>
                  <a:pt x="20069" y="5345"/>
                  <a:pt x="20691" y="6195"/>
                </a:cubicBezTo>
                <a:cubicBezTo>
                  <a:pt x="21169" y="6845"/>
                  <a:pt x="21614" y="7518"/>
                  <a:pt x="22052" y="8193"/>
                </a:cubicBezTo>
                <a:cubicBezTo>
                  <a:pt x="22209" y="8434"/>
                  <a:pt x="22070" y="8729"/>
                  <a:pt x="21821" y="8826"/>
                </a:cubicBezTo>
                <a:cubicBezTo>
                  <a:pt x="18579" y="10163"/>
                  <a:pt x="15362" y="11550"/>
                  <a:pt x="12101" y="12845"/>
                </a:cubicBezTo>
                <a:cubicBezTo>
                  <a:pt x="10257" y="13579"/>
                  <a:pt x="8400" y="14289"/>
                  <a:pt x="6524" y="14935"/>
                </a:cubicBezTo>
                <a:cubicBezTo>
                  <a:pt x="4860" y="15509"/>
                  <a:pt x="3159" y="16045"/>
                  <a:pt x="1446" y="16450"/>
                </a:cubicBezTo>
                <a:cubicBezTo>
                  <a:pt x="719" y="16622"/>
                  <a:pt x="350" y="14585"/>
                  <a:pt x="279" y="14157"/>
                </a:cubicBezTo>
                <a:cubicBezTo>
                  <a:pt x="0" y="12487"/>
                  <a:pt x="44" y="10640"/>
                  <a:pt x="359" y="8981"/>
                </a:cubicBezTo>
                <a:cubicBezTo>
                  <a:pt x="1312" y="3970"/>
                  <a:pt x="4577" y="897"/>
                  <a:pt x="9691" y="317"/>
                </a:cubicBezTo>
                <a:close/>
                <a:moveTo>
                  <a:pt x="7235" y="1633"/>
                </a:moveTo>
                <a:cubicBezTo>
                  <a:pt x="6139" y="1981"/>
                  <a:pt x="5129" y="2561"/>
                  <a:pt x="4278" y="3335"/>
                </a:cubicBezTo>
                <a:cubicBezTo>
                  <a:pt x="4420" y="3431"/>
                  <a:pt x="4552" y="3540"/>
                  <a:pt x="4676" y="3660"/>
                </a:cubicBezTo>
                <a:cubicBezTo>
                  <a:pt x="5074" y="4054"/>
                  <a:pt x="4468" y="4663"/>
                  <a:pt x="4068" y="4272"/>
                </a:cubicBezTo>
                <a:cubicBezTo>
                  <a:pt x="3947" y="4150"/>
                  <a:pt x="3808" y="4043"/>
                  <a:pt x="3657" y="3959"/>
                </a:cubicBezTo>
                <a:cubicBezTo>
                  <a:pt x="3012" y="4676"/>
                  <a:pt x="2492" y="5500"/>
                  <a:pt x="2092" y="6376"/>
                </a:cubicBezTo>
                <a:lnTo>
                  <a:pt x="2151" y="6403"/>
                </a:lnTo>
                <a:cubicBezTo>
                  <a:pt x="2431" y="6506"/>
                  <a:pt x="2869" y="6711"/>
                  <a:pt x="2708" y="7094"/>
                </a:cubicBezTo>
                <a:cubicBezTo>
                  <a:pt x="2704" y="7101"/>
                  <a:pt x="2702" y="7107"/>
                  <a:pt x="2698" y="7115"/>
                </a:cubicBezTo>
                <a:cubicBezTo>
                  <a:pt x="2578" y="7317"/>
                  <a:pt x="2352" y="7365"/>
                  <a:pt x="2136" y="7312"/>
                </a:cubicBezTo>
                <a:cubicBezTo>
                  <a:pt x="2006" y="7279"/>
                  <a:pt x="1886" y="7224"/>
                  <a:pt x="1767" y="7172"/>
                </a:cubicBezTo>
                <a:cubicBezTo>
                  <a:pt x="1499" y="7920"/>
                  <a:pt x="1304" y="8694"/>
                  <a:pt x="1191" y="9479"/>
                </a:cubicBezTo>
                <a:cubicBezTo>
                  <a:pt x="1381" y="9440"/>
                  <a:pt x="1576" y="9417"/>
                  <a:pt x="1771" y="9410"/>
                </a:cubicBezTo>
                <a:cubicBezTo>
                  <a:pt x="2333" y="9398"/>
                  <a:pt x="2339" y="10259"/>
                  <a:pt x="1780" y="10272"/>
                </a:cubicBezTo>
                <a:cubicBezTo>
                  <a:pt x="1549" y="10278"/>
                  <a:pt x="1319" y="10328"/>
                  <a:pt x="1092" y="10376"/>
                </a:cubicBezTo>
                <a:cubicBezTo>
                  <a:pt x="1040" y="11112"/>
                  <a:pt x="1050" y="11850"/>
                  <a:pt x="1128" y="12581"/>
                </a:cubicBezTo>
                <a:cubicBezTo>
                  <a:pt x="1210" y="12529"/>
                  <a:pt x="1293" y="12476"/>
                  <a:pt x="1379" y="12432"/>
                </a:cubicBezTo>
                <a:cubicBezTo>
                  <a:pt x="1522" y="12355"/>
                  <a:pt x="1696" y="12365"/>
                  <a:pt x="1828" y="12460"/>
                </a:cubicBezTo>
                <a:cubicBezTo>
                  <a:pt x="2088" y="12644"/>
                  <a:pt x="2096" y="13030"/>
                  <a:pt x="1801" y="13185"/>
                </a:cubicBezTo>
                <a:cubicBezTo>
                  <a:pt x="1612" y="13283"/>
                  <a:pt x="1438" y="13409"/>
                  <a:pt x="1266" y="13533"/>
                </a:cubicBezTo>
                <a:cubicBezTo>
                  <a:pt x="1373" y="14113"/>
                  <a:pt x="1522" y="14683"/>
                  <a:pt x="1715" y="15241"/>
                </a:cubicBezTo>
                <a:cubicBezTo>
                  <a:pt x="2813" y="14886"/>
                  <a:pt x="3907" y="14503"/>
                  <a:pt x="4997" y="14130"/>
                </a:cubicBezTo>
                <a:cubicBezTo>
                  <a:pt x="7132" y="13398"/>
                  <a:pt x="9261" y="12657"/>
                  <a:pt x="11386" y="11898"/>
                </a:cubicBezTo>
                <a:cubicBezTo>
                  <a:pt x="13555" y="11125"/>
                  <a:pt x="15731" y="10339"/>
                  <a:pt x="17873" y="9490"/>
                </a:cubicBezTo>
                <a:cubicBezTo>
                  <a:pt x="18250" y="9341"/>
                  <a:pt x="20656" y="8388"/>
                  <a:pt x="20983" y="8071"/>
                </a:cubicBezTo>
                <a:cubicBezTo>
                  <a:pt x="20924" y="7950"/>
                  <a:pt x="20673" y="7641"/>
                  <a:pt x="20618" y="7572"/>
                </a:cubicBezTo>
                <a:cubicBezTo>
                  <a:pt x="20300" y="7172"/>
                  <a:pt x="19989" y="6772"/>
                  <a:pt x="19694" y="6355"/>
                </a:cubicBezTo>
                <a:cubicBezTo>
                  <a:pt x="19530" y="6483"/>
                  <a:pt x="19359" y="6596"/>
                  <a:pt x="19176" y="6692"/>
                </a:cubicBezTo>
                <a:cubicBezTo>
                  <a:pt x="19032" y="6772"/>
                  <a:pt x="18853" y="6757"/>
                  <a:pt x="18721" y="6659"/>
                </a:cubicBezTo>
                <a:cubicBezTo>
                  <a:pt x="18468" y="6472"/>
                  <a:pt x="18464" y="6093"/>
                  <a:pt x="18757" y="5940"/>
                </a:cubicBezTo>
                <a:cubicBezTo>
                  <a:pt x="18908" y="5860"/>
                  <a:pt x="19053" y="5766"/>
                  <a:pt x="19189" y="5659"/>
                </a:cubicBezTo>
                <a:cubicBezTo>
                  <a:pt x="18721" y="5085"/>
                  <a:pt x="18239" y="4525"/>
                  <a:pt x="17736" y="3980"/>
                </a:cubicBezTo>
                <a:cubicBezTo>
                  <a:pt x="17674" y="4039"/>
                  <a:pt x="17613" y="4102"/>
                  <a:pt x="17552" y="4165"/>
                </a:cubicBezTo>
                <a:cubicBezTo>
                  <a:pt x="17546" y="4171"/>
                  <a:pt x="17539" y="4177"/>
                  <a:pt x="17533" y="4181"/>
                </a:cubicBezTo>
                <a:cubicBezTo>
                  <a:pt x="16974" y="4617"/>
                  <a:pt x="16370" y="4003"/>
                  <a:pt x="16938" y="3557"/>
                </a:cubicBezTo>
                <a:cubicBezTo>
                  <a:pt x="17003" y="3484"/>
                  <a:pt x="17062" y="3406"/>
                  <a:pt x="17114" y="3326"/>
                </a:cubicBezTo>
                <a:cubicBezTo>
                  <a:pt x="16391" y="2622"/>
                  <a:pt x="15519" y="2113"/>
                  <a:pt x="14576" y="1767"/>
                </a:cubicBezTo>
                <a:cubicBezTo>
                  <a:pt x="14576" y="1861"/>
                  <a:pt x="14572" y="1956"/>
                  <a:pt x="14572" y="2048"/>
                </a:cubicBezTo>
                <a:cubicBezTo>
                  <a:pt x="14572" y="2610"/>
                  <a:pt x="13711" y="2610"/>
                  <a:pt x="13711" y="2048"/>
                </a:cubicBezTo>
                <a:cubicBezTo>
                  <a:pt x="13711" y="1868"/>
                  <a:pt x="13723" y="1681"/>
                  <a:pt x="13713" y="1499"/>
                </a:cubicBezTo>
                <a:cubicBezTo>
                  <a:pt x="12923" y="1298"/>
                  <a:pt x="12112" y="1180"/>
                  <a:pt x="11294" y="1153"/>
                </a:cubicBezTo>
                <a:cubicBezTo>
                  <a:pt x="11311" y="1208"/>
                  <a:pt x="11328" y="1262"/>
                  <a:pt x="11342" y="1319"/>
                </a:cubicBezTo>
                <a:cubicBezTo>
                  <a:pt x="11485" y="1864"/>
                  <a:pt x="10653" y="2086"/>
                  <a:pt x="10510" y="1543"/>
                </a:cubicBezTo>
                <a:cubicBezTo>
                  <a:pt x="10475" y="1413"/>
                  <a:pt x="10433" y="1287"/>
                  <a:pt x="10383" y="1161"/>
                </a:cubicBezTo>
                <a:cubicBezTo>
                  <a:pt x="10380" y="1157"/>
                  <a:pt x="10378" y="1153"/>
                  <a:pt x="10378" y="1149"/>
                </a:cubicBezTo>
                <a:cubicBezTo>
                  <a:pt x="9704" y="1170"/>
                  <a:pt x="9031" y="1239"/>
                  <a:pt x="8364" y="1356"/>
                </a:cubicBezTo>
                <a:cubicBezTo>
                  <a:pt x="8325" y="1363"/>
                  <a:pt x="8285" y="1371"/>
                  <a:pt x="8245" y="1379"/>
                </a:cubicBezTo>
                <a:cubicBezTo>
                  <a:pt x="8312" y="1514"/>
                  <a:pt x="8373" y="1652"/>
                  <a:pt x="8427" y="1792"/>
                </a:cubicBezTo>
                <a:cubicBezTo>
                  <a:pt x="8519" y="2019"/>
                  <a:pt x="8360" y="2279"/>
                  <a:pt x="8134" y="2341"/>
                </a:cubicBezTo>
                <a:cubicBezTo>
                  <a:pt x="7813" y="2429"/>
                  <a:pt x="7434" y="1943"/>
                  <a:pt x="7235" y="1635"/>
                </a:cubicBezTo>
                <a:close/>
                <a:moveTo>
                  <a:pt x="11131" y="8545"/>
                </a:moveTo>
                <a:lnTo>
                  <a:pt x="11135" y="8549"/>
                </a:lnTo>
                <a:cubicBezTo>
                  <a:pt x="11659" y="9144"/>
                  <a:pt x="13629" y="8411"/>
                  <a:pt x="14230" y="8188"/>
                </a:cubicBezTo>
                <a:cubicBezTo>
                  <a:pt x="14794" y="7979"/>
                  <a:pt x="15356" y="7742"/>
                  <a:pt x="15898" y="7484"/>
                </a:cubicBezTo>
                <a:cubicBezTo>
                  <a:pt x="16160" y="7363"/>
                  <a:pt x="16636" y="7145"/>
                  <a:pt x="16856" y="6960"/>
                </a:cubicBezTo>
                <a:cubicBezTo>
                  <a:pt x="16860" y="6958"/>
                  <a:pt x="16863" y="6956"/>
                  <a:pt x="16867" y="6952"/>
                </a:cubicBezTo>
                <a:cubicBezTo>
                  <a:pt x="17018" y="6803"/>
                  <a:pt x="17122" y="6623"/>
                  <a:pt x="17143" y="6409"/>
                </a:cubicBezTo>
                <a:cubicBezTo>
                  <a:pt x="17227" y="5560"/>
                  <a:pt x="15882" y="4699"/>
                  <a:pt x="15261" y="4320"/>
                </a:cubicBezTo>
                <a:cubicBezTo>
                  <a:pt x="14618" y="3926"/>
                  <a:pt x="13952" y="3593"/>
                  <a:pt x="13277" y="3255"/>
                </a:cubicBezTo>
                <a:cubicBezTo>
                  <a:pt x="12411" y="2823"/>
                  <a:pt x="9848" y="1788"/>
                  <a:pt x="9062" y="2593"/>
                </a:cubicBezTo>
                <a:cubicBezTo>
                  <a:pt x="8878" y="2779"/>
                  <a:pt x="8817" y="3031"/>
                  <a:pt x="8828" y="3289"/>
                </a:cubicBezTo>
                <a:cubicBezTo>
                  <a:pt x="8848" y="3848"/>
                  <a:pt x="10726" y="8050"/>
                  <a:pt x="11131" y="8545"/>
                </a:cubicBezTo>
                <a:close/>
                <a:moveTo>
                  <a:pt x="3903" y="11399"/>
                </a:moveTo>
                <a:cubicBezTo>
                  <a:pt x="3986" y="11598"/>
                  <a:pt x="4257" y="11479"/>
                  <a:pt x="4395" y="11435"/>
                </a:cubicBezTo>
                <a:cubicBezTo>
                  <a:pt x="4628" y="11363"/>
                  <a:pt x="4858" y="11284"/>
                  <a:pt x="5087" y="11204"/>
                </a:cubicBezTo>
                <a:cubicBezTo>
                  <a:pt x="5778" y="10961"/>
                  <a:pt x="6466" y="10710"/>
                  <a:pt x="7153" y="10452"/>
                </a:cubicBezTo>
                <a:cubicBezTo>
                  <a:pt x="7767" y="10221"/>
                  <a:pt x="8383" y="9987"/>
                  <a:pt x="8991" y="9739"/>
                </a:cubicBezTo>
                <a:cubicBezTo>
                  <a:pt x="9219" y="9647"/>
                  <a:pt x="9446" y="9555"/>
                  <a:pt x="9670" y="9454"/>
                </a:cubicBezTo>
                <a:cubicBezTo>
                  <a:pt x="9802" y="9398"/>
                  <a:pt x="9955" y="9331"/>
                  <a:pt x="10079" y="9255"/>
                </a:cubicBezTo>
                <a:cubicBezTo>
                  <a:pt x="10789" y="8815"/>
                  <a:pt x="10563" y="8174"/>
                  <a:pt x="10290" y="7545"/>
                </a:cubicBezTo>
                <a:cubicBezTo>
                  <a:pt x="9695" y="6170"/>
                  <a:pt x="9039" y="4816"/>
                  <a:pt x="8561" y="3396"/>
                </a:cubicBezTo>
                <a:cubicBezTo>
                  <a:pt x="8478" y="3150"/>
                  <a:pt x="8331" y="2930"/>
                  <a:pt x="8079" y="2838"/>
                </a:cubicBezTo>
                <a:cubicBezTo>
                  <a:pt x="7514" y="2639"/>
                  <a:pt x="6770" y="3238"/>
                  <a:pt x="6380" y="3588"/>
                </a:cubicBezTo>
                <a:cubicBezTo>
                  <a:pt x="6065" y="3871"/>
                  <a:pt x="5770" y="4177"/>
                  <a:pt x="5495" y="4500"/>
                </a:cubicBezTo>
                <a:cubicBezTo>
                  <a:pt x="4885" y="5213"/>
                  <a:pt x="4450" y="6141"/>
                  <a:pt x="4160" y="7030"/>
                </a:cubicBezTo>
                <a:cubicBezTo>
                  <a:pt x="3777" y="8205"/>
                  <a:pt x="3410" y="10215"/>
                  <a:pt x="3903" y="11399"/>
                </a:cubicBezTo>
                <a:close/>
                <a:moveTo>
                  <a:pt x="15926" y="6164"/>
                </a:moveTo>
                <a:cubicBezTo>
                  <a:pt x="15670" y="5902"/>
                  <a:pt x="15182" y="5548"/>
                  <a:pt x="15006" y="5422"/>
                </a:cubicBezTo>
                <a:cubicBezTo>
                  <a:pt x="14314" y="4934"/>
                  <a:pt x="13591" y="4494"/>
                  <a:pt x="12841" y="4102"/>
                </a:cubicBezTo>
                <a:cubicBezTo>
                  <a:pt x="12160" y="3748"/>
                  <a:pt x="11416" y="3406"/>
                  <a:pt x="10678" y="3194"/>
                </a:cubicBezTo>
                <a:cubicBezTo>
                  <a:pt x="10548" y="3157"/>
                  <a:pt x="10112" y="3043"/>
                  <a:pt x="10007" y="3188"/>
                </a:cubicBezTo>
                <a:cubicBezTo>
                  <a:pt x="9945" y="3274"/>
                  <a:pt x="9976" y="3461"/>
                  <a:pt x="9997" y="3555"/>
                </a:cubicBezTo>
                <a:cubicBezTo>
                  <a:pt x="10146" y="4209"/>
                  <a:pt x="10343" y="4848"/>
                  <a:pt x="10588" y="5472"/>
                </a:cubicBezTo>
                <a:cubicBezTo>
                  <a:pt x="10804" y="6015"/>
                  <a:pt x="11523" y="7709"/>
                  <a:pt x="12294" y="7585"/>
                </a:cubicBezTo>
                <a:cubicBezTo>
                  <a:pt x="12841" y="7499"/>
                  <a:pt x="13421" y="7266"/>
                  <a:pt x="13931" y="7048"/>
                </a:cubicBezTo>
                <a:cubicBezTo>
                  <a:pt x="14350" y="6866"/>
                  <a:pt x="14763" y="6669"/>
                  <a:pt x="15178" y="6478"/>
                </a:cubicBezTo>
                <a:cubicBezTo>
                  <a:pt x="15412" y="6371"/>
                  <a:pt x="15670" y="6252"/>
                  <a:pt x="15926" y="6162"/>
                </a:cubicBezTo>
                <a:close/>
                <a:moveTo>
                  <a:pt x="7570" y="3930"/>
                </a:moveTo>
                <a:cubicBezTo>
                  <a:pt x="6545" y="4538"/>
                  <a:pt x="5705" y="5347"/>
                  <a:pt x="5177" y="6432"/>
                </a:cubicBezTo>
                <a:cubicBezTo>
                  <a:pt x="4592" y="7639"/>
                  <a:pt x="4489" y="9004"/>
                  <a:pt x="4623" y="10324"/>
                </a:cubicBezTo>
                <a:cubicBezTo>
                  <a:pt x="6223" y="9926"/>
                  <a:pt x="7918" y="9333"/>
                  <a:pt x="9402" y="8639"/>
                </a:cubicBezTo>
                <a:cubicBezTo>
                  <a:pt x="9502" y="8593"/>
                  <a:pt x="9607" y="8522"/>
                  <a:pt x="9636" y="8406"/>
                </a:cubicBezTo>
                <a:cubicBezTo>
                  <a:pt x="9704" y="8157"/>
                  <a:pt x="9402" y="7652"/>
                  <a:pt x="9295" y="7421"/>
                </a:cubicBezTo>
                <a:cubicBezTo>
                  <a:pt x="9136" y="7076"/>
                  <a:pt x="8981" y="6730"/>
                  <a:pt x="8821" y="6384"/>
                </a:cubicBezTo>
                <a:cubicBezTo>
                  <a:pt x="8446" y="5569"/>
                  <a:pt x="8048" y="4699"/>
                  <a:pt x="7570" y="39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2" name="Google Shape;1052;p62"/>
          <p:cNvGrpSpPr/>
          <p:nvPr/>
        </p:nvGrpSpPr>
        <p:grpSpPr>
          <a:xfrm>
            <a:off x="765374" y="3384138"/>
            <a:ext cx="1037750" cy="1153826"/>
            <a:chOff x="4064875" y="3061650"/>
            <a:chExt cx="516525" cy="574300"/>
          </a:xfrm>
        </p:grpSpPr>
        <p:sp>
          <p:nvSpPr>
            <p:cNvPr id="1053" name="Google Shape;1053;p62"/>
            <p:cNvSpPr/>
            <p:nvPr/>
          </p:nvSpPr>
          <p:spPr>
            <a:xfrm>
              <a:off x="4064875" y="3061650"/>
              <a:ext cx="516525" cy="574175"/>
            </a:xfrm>
            <a:custGeom>
              <a:avLst/>
              <a:gdLst/>
              <a:ahLst/>
              <a:cxnLst/>
              <a:rect l="l" t="t" r="r" b="b"/>
              <a:pathLst>
                <a:path w="20661" h="22967" extrusionOk="0">
                  <a:moveTo>
                    <a:pt x="7597" y="1"/>
                  </a:moveTo>
                  <a:lnTo>
                    <a:pt x="0" y="17194"/>
                  </a:lnTo>
                  <a:lnTo>
                    <a:pt x="13064" y="22966"/>
                  </a:lnTo>
                  <a:lnTo>
                    <a:pt x="20661" y="5774"/>
                  </a:lnTo>
                  <a:lnTo>
                    <a:pt x="7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2"/>
            <p:cNvSpPr/>
            <p:nvPr/>
          </p:nvSpPr>
          <p:spPr>
            <a:xfrm>
              <a:off x="4100000" y="3205950"/>
              <a:ext cx="481300" cy="430000"/>
            </a:xfrm>
            <a:custGeom>
              <a:avLst/>
              <a:gdLst/>
              <a:ahLst/>
              <a:cxnLst/>
              <a:rect l="l" t="t" r="r" b="b"/>
              <a:pathLst>
                <a:path w="19252" h="17200" extrusionOk="0">
                  <a:moveTo>
                    <a:pt x="19251" y="1"/>
                  </a:moveTo>
                  <a:lnTo>
                    <a:pt x="19251" y="1"/>
                  </a:lnTo>
                  <a:cubicBezTo>
                    <a:pt x="19250" y="5"/>
                    <a:pt x="13181" y="13154"/>
                    <a:pt x="10186" y="14386"/>
                  </a:cubicBezTo>
                  <a:cubicBezTo>
                    <a:pt x="9847" y="14525"/>
                    <a:pt x="9419" y="14586"/>
                    <a:pt x="8930" y="14586"/>
                  </a:cubicBezTo>
                  <a:cubicBezTo>
                    <a:pt x="6293" y="14586"/>
                    <a:pt x="1870" y="12821"/>
                    <a:pt x="1" y="12045"/>
                  </a:cubicBezTo>
                  <a:lnTo>
                    <a:pt x="1" y="12045"/>
                  </a:lnTo>
                  <a:lnTo>
                    <a:pt x="11666" y="17200"/>
                  </a:lnTo>
                  <a:lnTo>
                    <a:pt x="19251" y="1"/>
                  </a:lnTo>
                  <a:close/>
                </a:path>
              </a:pathLst>
            </a:custGeom>
            <a:solidFill>
              <a:schemeClr val="lt1">
                <a:alpha val="11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2"/>
            <p:cNvSpPr/>
            <p:nvPr/>
          </p:nvSpPr>
          <p:spPr>
            <a:xfrm>
              <a:off x="4255975" y="3138275"/>
              <a:ext cx="266475" cy="121500"/>
            </a:xfrm>
            <a:custGeom>
              <a:avLst/>
              <a:gdLst/>
              <a:ahLst/>
              <a:cxnLst/>
              <a:rect l="l" t="t" r="r" b="b"/>
              <a:pathLst>
                <a:path w="10659" h="4860" extrusionOk="0">
                  <a:moveTo>
                    <a:pt x="168" y="0"/>
                  </a:moveTo>
                  <a:cubicBezTo>
                    <a:pt x="111" y="0"/>
                    <a:pt x="57" y="33"/>
                    <a:pt x="34" y="89"/>
                  </a:cubicBezTo>
                  <a:cubicBezTo>
                    <a:pt x="1" y="166"/>
                    <a:pt x="34" y="254"/>
                    <a:pt x="109" y="287"/>
                  </a:cubicBezTo>
                  <a:lnTo>
                    <a:pt x="10429" y="4848"/>
                  </a:lnTo>
                  <a:lnTo>
                    <a:pt x="10430" y="4848"/>
                  </a:lnTo>
                  <a:cubicBezTo>
                    <a:pt x="10449" y="4856"/>
                    <a:pt x="10469" y="4860"/>
                    <a:pt x="10488" y="4860"/>
                  </a:cubicBezTo>
                  <a:cubicBezTo>
                    <a:pt x="10545" y="4860"/>
                    <a:pt x="10600" y="4826"/>
                    <a:pt x="10625" y="4770"/>
                  </a:cubicBezTo>
                  <a:cubicBezTo>
                    <a:pt x="10659" y="4694"/>
                    <a:pt x="10624" y="4608"/>
                    <a:pt x="10550" y="4573"/>
                  </a:cubicBezTo>
                  <a:lnTo>
                    <a:pt x="231" y="14"/>
                  </a:lnTo>
                  <a:cubicBezTo>
                    <a:pt x="210" y="5"/>
                    <a:pt x="189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2"/>
            <p:cNvSpPr/>
            <p:nvPr/>
          </p:nvSpPr>
          <p:spPr>
            <a:xfrm>
              <a:off x="4237225" y="3181075"/>
              <a:ext cx="266275" cy="121450"/>
            </a:xfrm>
            <a:custGeom>
              <a:avLst/>
              <a:gdLst/>
              <a:ahLst/>
              <a:cxnLst/>
              <a:rect l="l" t="t" r="r" b="b"/>
              <a:pathLst>
                <a:path w="10651" h="4858" extrusionOk="0">
                  <a:moveTo>
                    <a:pt x="170" y="1"/>
                  </a:moveTo>
                  <a:cubicBezTo>
                    <a:pt x="112" y="1"/>
                    <a:pt x="56" y="34"/>
                    <a:pt x="32" y="91"/>
                  </a:cubicBezTo>
                  <a:cubicBezTo>
                    <a:pt x="0" y="164"/>
                    <a:pt x="32" y="251"/>
                    <a:pt x="104" y="286"/>
                  </a:cubicBezTo>
                  <a:lnTo>
                    <a:pt x="10424" y="4846"/>
                  </a:lnTo>
                  <a:lnTo>
                    <a:pt x="10425" y="4846"/>
                  </a:lnTo>
                  <a:cubicBezTo>
                    <a:pt x="10443" y="4854"/>
                    <a:pt x="10462" y="4857"/>
                    <a:pt x="10480" y="4857"/>
                  </a:cubicBezTo>
                  <a:cubicBezTo>
                    <a:pt x="10538" y="4857"/>
                    <a:pt x="10593" y="4823"/>
                    <a:pt x="10618" y="4767"/>
                  </a:cubicBezTo>
                  <a:cubicBezTo>
                    <a:pt x="10651" y="4693"/>
                    <a:pt x="10618" y="4606"/>
                    <a:pt x="10545" y="4572"/>
                  </a:cubicBezTo>
                  <a:lnTo>
                    <a:pt x="226" y="11"/>
                  </a:lnTo>
                  <a:lnTo>
                    <a:pt x="224" y="11"/>
                  </a:lnTo>
                  <a:cubicBezTo>
                    <a:pt x="206" y="4"/>
                    <a:pt x="188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2"/>
            <p:cNvSpPr/>
            <p:nvPr/>
          </p:nvSpPr>
          <p:spPr>
            <a:xfrm>
              <a:off x="4218200" y="3223800"/>
              <a:ext cx="266500" cy="121550"/>
            </a:xfrm>
            <a:custGeom>
              <a:avLst/>
              <a:gdLst/>
              <a:ahLst/>
              <a:cxnLst/>
              <a:rect l="l" t="t" r="r" b="b"/>
              <a:pathLst>
                <a:path w="10660" h="4862" extrusionOk="0">
                  <a:moveTo>
                    <a:pt x="170" y="1"/>
                  </a:moveTo>
                  <a:cubicBezTo>
                    <a:pt x="114" y="1"/>
                    <a:pt x="58" y="36"/>
                    <a:pt x="34" y="92"/>
                  </a:cubicBezTo>
                  <a:cubicBezTo>
                    <a:pt x="1" y="167"/>
                    <a:pt x="34" y="256"/>
                    <a:pt x="111" y="289"/>
                  </a:cubicBezTo>
                  <a:lnTo>
                    <a:pt x="10430" y="4849"/>
                  </a:lnTo>
                  <a:cubicBezTo>
                    <a:pt x="10450" y="4858"/>
                    <a:pt x="10470" y="4862"/>
                    <a:pt x="10491" y="4862"/>
                  </a:cubicBezTo>
                  <a:cubicBezTo>
                    <a:pt x="10548" y="4862"/>
                    <a:pt x="10603" y="4828"/>
                    <a:pt x="10627" y="4773"/>
                  </a:cubicBezTo>
                  <a:cubicBezTo>
                    <a:pt x="10660" y="4696"/>
                    <a:pt x="10625" y="4608"/>
                    <a:pt x="10550" y="4576"/>
                  </a:cubicBezTo>
                  <a:lnTo>
                    <a:pt x="231" y="16"/>
                  </a:lnTo>
                  <a:cubicBezTo>
                    <a:pt x="211" y="5"/>
                    <a:pt x="191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2"/>
            <p:cNvSpPr/>
            <p:nvPr/>
          </p:nvSpPr>
          <p:spPr>
            <a:xfrm>
              <a:off x="4199300" y="3266625"/>
              <a:ext cx="266575" cy="121500"/>
            </a:xfrm>
            <a:custGeom>
              <a:avLst/>
              <a:gdLst/>
              <a:ahLst/>
              <a:cxnLst/>
              <a:rect l="l" t="t" r="r" b="b"/>
              <a:pathLst>
                <a:path w="10663" h="4860" extrusionOk="0">
                  <a:moveTo>
                    <a:pt x="171" y="0"/>
                  </a:moveTo>
                  <a:cubicBezTo>
                    <a:pt x="113" y="0"/>
                    <a:pt x="58" y="34"/>
                    <a:pt x="34" y="91"/>
                  </a:cubicBezTo>
                  <a:cubicBezTo>
                    <a:pt x="0" y="166"/>
                    <a:pt x="35" y="255"/>
                    <a:pt x="112" y="288"/>
                  </a:cubicBezTo>
                  <a:lnTo>
                    <a:pt x="10431" y="4848"/>
                  </a:lnTo>
                  <a:lnTo>
                    <a:pt x="10433" y="4848"/>
                  </a:lnTo>
                  <a:cubicBezTo>
                    <a:pt x="10452" y="4856"/>
                    <a:pt x="10471" y="4860"/>
                    <a:pt x="10491" y="4860"/>
                  </a:cubicBezTo>
                  <a:cubicBezTo>
                    <a:pt x="10549" y="4860"/>
                    <a:pt x="10605" y="4826"/>
                    <a:pt x="10629" y="4770"/>
                  </a:cubicBezTo>
                  <a:cubicBezTo>
                    <a:pt x="10663" y="4695"/>
                    <a:pt x="10628" y="4607"/>
                    <a:pt x="10553" y="4573"/>
                  </a:cubicBezTo>
                  <a:lnTo>
                    <a:pt x="232" y="13"/>
                  </a:lnTo>
                  <a:lnTo>
                    <a:pt x="230" y="13"/>
                  </a:lnTo>
                  <a:cubicBezTo>
                    <a:pt x="211" y="4"/>
                    <a:pt x="191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2"/>
            <p:cNvSpPr/>
            <p:nvPr/>
          </p:nvSpPr>
          <p:spPr>
            <a:xfrm>
              <a:off x="4180575" y="3309475"/>
              <a:ext cx="266425" cy="121450"/>
            </a:xfrm>
            <a:custGeom>
              <a:avLst/>
              <a:gdLst/>
              <a:ahLst/>
              <a:cxnLst/>
              <a:rect l="l" t="t" r="r" b="b"/>
              <a:pathLst>
                <a:path w="10657" h="4858" extrusionOk="0">
                  <a:moveTo>
                    <a:pt x="171" y="0"/>
                  </a:moveTo>
                  <a:cubicBezTo>
                    <a:pt x="113" y="0"/>
                    <a:pt x="58" y="35"/>
                    <a:pt x="34" y="91"/>
                  </a:cubicBezTo>
                  <a:cubicBezTo>
                    <a:pt x="1" y="164"/>
                    <a:pt x="34" y="251"/>
                    <a:pt x="106" y="286"/>
                  </a:cubicBezTo>
                  <a:lnTo>
                    <a:pt x="10426" y="4845"/>
                  </a:lnTo>
                  <a:lnTo>
                    <a:pt x="10427" y="4845"/>
                  </a:lnTo>
                  <a:cubicBezTo>
                    <a:pt x="10446" y="4853"/>
                    <a:pt x="10467" y="4857"/>
                    <a:pt x="10487" y="4857"/>
                  </a:cubicBezTo>
                  <a:cubicBezTo>
                    <a:pt x="10544" y="4857"/>
                    <a:pt x="10599" y="4824"/>
                    <a:pt x="10624" y="4768"/>
                  </a:cubicBezTo>
                  <a:cubicBezTo>
                    <a:pt x="10657" y="4693"/>
                    <a:pt x="10622" y="4605"/>
                    <a:pt x="10547" y="4571"/>
                  </a:cubicBezTo>
                  <a:lnTo>
                    <a:pt x="228" y="11"/>
                  </a:lnTo>
                  <a:lnTo>
                    <a:pt x="226" y="11"/>
                  </a:lnTo>
                  <a:cubicBezTo>
                    <a:pt x="208" y="4"/>
                    <a:pt x="189" y="0"/>
                    <a:pt x="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2"/>
            <p:cNvSpPr/>
            <p:nvPr/>
          </p:nvSpPr>
          <p:spPr>
            <a:xfrm>
              <a:off x="4161600" y="3352225"/>
              <a:ext cx="266550" cy="121500"/>
            </a:xfrm>
            <a:custGeom>
              <a:avLst/>
              <a:gdLst/>
              <a:ahLst/>
              <a:cxnLst/>
              <a:rect l="l" t="t" r="r" b="b"/>
              <a:pathLst>
                <a:path w="10662" h="4860" extrusionOk="0">
                  <a:moveTo>
                    <a:pt x="170" y="0"/>
                  </a:moveTo>
                  <a:cubicBezTo>
                    <a:pt x="112" y="0"/>
                    <a:pt x="57" y="34"/>
                    <a:pt x="34" y="90"/>
                  </a:cubicBezTo>
                  <a:cubicBezTo>
                    <a:pt x="0" y="166"/>
                    <a:pt x="35" y="254"/>
                    <a:pt x="110" y="286"/>
                  </a:cubicBezTo>
                  <a:lnTo>
                    <a:pt x="10430" y="4847"/>
                  </a:lnTo>
                  <a:lnTo>
                    <a:pt x="10431" y="4847"/>
                  </a:lnTo>
                  <a:cubicBezTo>
                    <a:pt x="10451" y="4855"/>
                    <a:pt x="10472" y="4859"/>
                    <a:pt x="10492" y="4859"/>
                  </a:cubicBezTo>
                  <a:cubicBezTo>
                    <a:pt x="10550" y="4859"/>
                    <a:pt x="10604" y="4826"/>
                    <a:pt x="10628" y="4770"/>
                  </a:cubicBezTo>
                  <a:cubicBezTo>
                    <a:pt x="10661" y="4693"/>
                    <a:pt x="10626" y="4605"/>
                    <a:pt x="10551" y="4573"/>
                  </a:cubicBezTo>
                  <a:lnTo>
                    <a:pt x="232" y="13"/>
                  </a:lnTo>
                  <a:lnTo>
                    <a:pt x="230" y="13"/>
                  </a:lnTo>
                  <a:cubicBezTo>
                    <a:pt x="211" y="4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2"/>
            <p:cNvSpPr/>
            <p:nvPr/>
          </p:nvSpPr>
          <p:spPr>
            <a:xfrm>
              <a:off x="4142725" y="3395000"/>
              <a:ext cx="266400" cy="121450"/>
            </a:xfrm>
            <a:custGeom>
              <a:avLst/>
              <a:gdLst/>
              <a:ahLst/>
              <a:cxnLst/>
              <a:rect l="l" t="t" r="r" b="b"/>
              <a:pathLst>
                <a:path w="10656" h="4858" extrusionOk="0">
                  <a:moveTo>
                    <a:pt x="170" y="0"/>
                  </a:moveTo>
                  <a:cubicBezTo>
                    <a:pt x="112" y="0"/>
                    <a:pt x="57" y="34"/>
                    <a:pt x="34" y="91"/>
                  </a:cubicBezTo>
                  <a:cubicBezTo>
                    <a:pt x="1" y="166"/>
                    <a:pt x="35" y="254"/>
                    <a:pt x="111" y="287"/>
                  </a:cubicBezTo>
                  <a:lnTo>
                    <a:pt x="10430" y="4848"/>
                  </a:lnTo>
                  <a:lnTo>
                    <a:pt x="10431" y="4848"/>
                  </a:lnTo>
                  <a:cubicBezTo>
                    <a:pt x="10449" y="4854"/>
                    <a:pt x="10468" y="4858"/>
                    <a:pt x="10486" y="4858"/>
                  </a:cubicBezTo>
                  <a:cubicBezTo>
                    <a:pt x="10544" y="4858"/>
                    <a:pt x="10598" y="4824"/>
                    <a:pt x="10624" y="4768"/>
                  </a:cubicBezTo>
                  <a:cubicBezTo>
                    <a:pt x="10656" y="4694"/>
                    <a:pt x="10624" y="4608"/>
                    <a:pt x="10550" y="4573"/>
                  </a:cubicBezTo>
                  <a:lnTo>
                    <a:pt x="232" y="14"/>
                  </a:lnTo>
                  <a:cubicBezTo>
                    <a:pt x="212" y="5"/>
                    <a:pt x="191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2"/>
            <p:cNvSpPr/>
            <p:nvPr/>
          </p:nvSpPr>
          <p:spPr>
            <a:xfrm>
              <a:off x="4123900" y="3437850"/>
              <a:ext cx="266475" cy="121475"/>
            </a:xfrm>
            <a:custGeom>
              <a:avLst/>
              <a:gdLst/>
              <a:ahLst/>
              <a:cxnLst/>
              <a:rect l="l" t="t" r="r" b="b"/>
              <a:pathLst>
                <a:path w="10659" h="4859" extrusionOk="0">
                  <a:moveTo>
                    <a:pt x="170" y="0"/>
                  </a:moveTo>
                  <a:cubicBezTo>
                    <a:pt x="112" y="0"/>
                    <a:pt x="57" y="34"/>
                    <a:pt x="34" y="90"/>
                  </a:cubicBezTo>
                  <a:cubicBezTo>
                    <a:pt x="0" y="164"/>
                    <a:pt x="34" y="252"/>
                    <a:pt x="109" y="285"/>
                  </a:cubicBezTo>
                  <a:lnTo>
                    <a:pt x="10428" y="4846"/>
                  </a:lnTo>
                  <a:lnTo>
                    <a:pt x="10430" y="4846"/>
                  </a:lnTo>
                  <a:cubicBezTo>
                    <a:pt x="10449" y="4854"/>
                    <a:pt x="10469" y="4858"/>
                    <a:pt x="10489" y="4858"/>
                  </a:cubicBezTo>
                  <a:cubicBezTo>
                    <a:pt x="10547" y="4858"/>
                    <a:pt x="10602" y="4824"/>
                    <a:pt x="10626" y="4767"/>
                  </a:cubicBezTo>
                  <a:cubicBezTo>
                    <a:pt x="10658" y="4692"/>
                    <a:pt x="10625" y="4604"/>
                    <a:pt x="10548" y="4571"/>
                  </a:cubicBezTo>
                  <a:lnTo>
                    <a:pt x="229" y="12"/>
                  </a:lnTo>
                  <a:cubicBezTo>
                    <a:pt x="209" y="4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62"/>
          <p:cNvGrpSpPr/>
          <p:nvPr/>
        </p:nvGrpSpPr>
        <p:grpSpPr>
          <a:xfrm>
            <a:off x="1758523" y="3498328"/>
            <a:ext cx="214651" cy="283863"/>
            <a:chOff x="3275661" y="2407037"/>
            <a:chExt cx="363939" cy="481288"/>
          </a:xfrm>
        </p:grpSpPr>
        <p:sp>
          <p:nvSpPr>
            <p:cNvPr id="1064" name="Google Shape;1064;p62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2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2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Notion (logiciel) — Wikipédia">
            <a:extLst>
              <a:ext uri="{FF2B5EF4-FFF2-40B4-BE49-F238E27FC236}">
                <a16:creationId xmlns:a16="http://schemas.microsoft.com/office/drawing/2014/main" id="{8389A5F7-B244-46A1-98C9-EF61B2DA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534" y="953662"/>
            <a:ext cx="691794" cy="6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6734B-DC75-4716-A215-CCEBC43CB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128" y="896901"/>
            <a:ext cx="1309719" cy="805315"/>
          </a:xfrm>
          <a:prstGeom prst="rect">
            <a:avLst/>
          </a:prstGeom>
        </p:spPr>
      </p:pic>
      <p:pic>
        <p:nvPicPr>
          <p:cNvPr id="3076" name="Picture 4" descr="Téléchargez gratuitement des icônes sur Plus aux formats PNG et SVG">
            <a:extLst>
              <a:ext uri="{FF2B5EF4-FFF2-40B4-BE49-F238E27FC236}">
                <a16:creationId xmlns:a16="http://schemas.microsoft.com/office/drawing/2014/main" id="{0882820B-60AD-4DBE-A870-62FF397BD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86" y="1097644"/>
            <a:ext cx="445682" cy="4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Equal?">
            <a:extLst>
              <a:ext uri="{FF2B5EF4-FFF2-40B4-BE49-F238E27FC236}">
                <a16:creationId xmlns:a16="http://schemas.microsoft.com/office/drawing/2014/main" id="{EB2C3FBC-420F-48E9-B3DF-A67A31DF6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20" y="1028956"/>
            <a:ext cx="804217" cy="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B995D-A2A2-4845-9DEC-39AEE229B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508" y="947121"/>
            <a:ext cx="941026" cy="691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Google Shape;1391;p72"/>
          <p:cNvPicPr preferRelativeResize="0"/>
          <p:nvPr/>
        </p:nvPicPr>
        <p:blipFill rotWithShape="1">
          <a:blip r:embed="rId3">
            <a:alphaModFix/>
          </a:blip>
          <a:srcRect l="21933" r="11621"/>
          <a:stretch/>
        </p:blipFill>
        <p:spPr>
          <a:xfrm>
            <a:off x="5245462" y="1110523"/>
            <a:ext cx="2803564" cy="28164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72"/>
          <p:cNvSpPr txBox="1">
            <a:spLocks noGrp="1"/>
          </p:cNvSpPr>
          <p:nvPr>
            <p:ph type="title"/>
          </p:nvPr>
        </p:nvSpPr>
        <p:spPr>
          <a:xfrm>
            <a:off x="1218730" y="2226266"/>
            <a:ext cx="38061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dirty="0"/>
              <a:t>Actors</a:t>
            </a:r>
          </a:p>
        </p:txBody>
      </p:sp>
      <p:grpSp>
        <p:nvGrpSpPr>
          <p:cNvPr id="1394" name="Google Shape;1394;p72"/>
          <p:cNvGrpSpPr/>
          <p:nvPr/>
        </p:nvGrpSpPr>
        <p:grpSpPr>
          <a:xfrm>
            <a:off x="5127309" y="1046008"/>
            <a:ext cx="2940478" cy="3030010"/>
            <a:chOff x="4562925" y="700575"/>
            <a:chExt cx="3611050" cy="3721000"/>
          </a:xfrm>
        </p:grpSpPr>
        <p:sp>
          <p:nvSpPr>
            <p:cNvPr id="1395" name="Google Shape;1395;p72"/>
            <p:cNvSpPr/>
            <p:nvPr/>
          </p:nvSpPr>
          <p:spPr>
            <a:xfrm rot="5400000">
              <a:off x="6248171" y="2442428"/>
              <a:ext cx="3660757" cy="190851"/>
            </a:xfrm>
            <a:custGeom>
              <a:avLst/>
              <a:gdLst/>
              <a:ahLst/>
              <a:cxnLst/>
              <a:rect l="l" t="t" r="r" b="b"/>
              <a:pathLst>
                <a:path w="142262" h="8883" extrusionOk="0">
                  <a:moveTo>
                    <a:pt x="30662" y="0"/>
                  </a:moveTo>
                  <a:cubicBezTo>
                    <a:pt x="30394" y="0"/>
                    <a:pt x="29837" y="294"/>
                    <a:pt x="29536" y="294"/>
                  </a:cubicBezTo>
                  <a:cubicBezTo>
                    <a:pt x="29490" y="294"/>
                    <a:pt x="29449" y="287"/>
                    <a:pt x="29417" y="271"/>
                  </a:cubicBezTo>
                  <a:cubicBezTo>
                    <a:pt x="24081" y="614"/>
                    <a:pt x="14295" y="671"/>
                    <a:pt x="9644" y="984"/>
                  </a:cubicBezTo>
                  <a:cubicBezTo>
                    <a:pt x="8035" y="1081"/>
                    <a:pt x="6795" y="1139"/>
                    <a:pt x="6040" y="1139"/>
                  </a:cubicBezTo>
                  <a:cubicBezTo>
                    <a:pt x="5684" y="1139"/>
                    <a:pt x="5435" y="1126"/>
                    <a:pt x="5307" y="1099"/>
                  </a:cubicBezTo>
                  <a:cubicBezTo>
                    <a:pt x="4822" y="1070"/>
                    <a:pt x="4508" y="1042"/>
                    <a:pt x="4223" y="1042"/>
                  </a:cubicBezTo>
                  <a:cubicBezTo>
                    <a:pt x="3966" y="1042"/>
                    <a:pt x="3738" y="1099"/>
                    <a:pt x="3567" y="1213"/>
                  </a:cubicBezTo>
                  <a:cubicBezTo>
                    <a:pt x="3082" y="1527"/>
                    <a:pt x="2169" y="2839"/>
                    <a:pt x="1398" y="4094"/>
                  </a:cubicBezTo>
                  <a:cubicBezTo>
                    <a:pt x="599" y="5350"/>
                    <a:pt x="0" y="6605"/>
                    <a:pt x="742" y="6891"/>
                  </a:cubicBezTo>
                  <a:cubicBezTo>
                    <a:pt x="1190" y="7049"/>
                    <a:pt x="2883" y="7353"/>
                    <a:pt x="5120" y="7353"/>
                  </a:cubicBezTo>
                  <a:cubicBezTo>
                    <a:pt x="5302" y="7353"/>
                    <a:pt x="5489" y="7351"/>
                    <a:pt x="5678" y="7347"/>
                  </a:cubicBezTo>
                  <a:cubicBezTo>
                    <a:pt x="6934" y="7319"/>
                    <a:pt x="8275" y="7204"/>
                    <a:pt x="9673" y="7090"/>
                  </a:cubicBezTo>
                  <a:cubicBezTo>
                    <a:pt x="11965" y="6905"/>
                    <a:pt x="17814" y="6697"/>
                    <a:pt x="22207" y="6697"/>
                  </a:cubicBezTo>
                  <a:cubicBezTo>
                    <a:pt x="24595" y="6697"/>
                    <a:pt x="26554" y="6758"/>
                    <a:pt x="27277" y="6919"/>
                  </a:cubicBezTo>
                  <a:cubicBezTo>
                    <a:pt x="29693" y="6817"/>
                    <a:pt x="32191" y="6482"/>
                    <a:pt x="34540" y="6482"/>
                  </a:cubicBezTo>
                  <a:cubicBezTo>
                    <a:pt x="36129" y="6482"/>
                    <a:pt x="37650" y="6635"/>
                    <a:pt x="39032" y="7119"/>
                  </a:cubicBezTo>
                  <a:cubicBezTo>
                    <a:pt x="43198" y="8564"/>
                    <a:pt x="45781" y="8882"/>
                    <a:pt x="47952" y="8882"/>
                  </a:cubicBezTo>
                  <a:cubicBezTo>
                    <a:pt x="49667" y="8882"/>
                    <a:pt x="51124" y="8684"/>
                    <a:pt x="52899" y="8684"/>
                  </a:cubicBezTo>
                  <a:cubicBezTo>
                    <a:pt x="53048" y="8684"/>
                    <a:pt x="53201" y="8685"/>
                    <a:pt x="53355" y="8688"/>
                  </a:cubicBezTo>
                  <a:cubicBezTo>
                    <a:pt x="55239" y="7975"/>
                    <a:pt x="65082" y="7376"/>
                    <a:pt x="67336" y="7262"/>
                  </a:cubicBezTo>
                  <a:cubicBezTo>
                    <a:pt x="73699" y="6976"/>
                    <a:pt x="79862" y="6948"/>
                    <a:pt x="80290" y="6834"/>
                  </a:cubicBezTo>
                  <a:cubicBezTo>
                    <a:pt x="80833" y="6709"/>
                    <a:pt x="82463" y="6636"/>
                    <a:pt x="83939" y="6636"/>
                  </a:cubicBezTo>
                  <a:cubicBezTo>
                    <a:pt x="85178" y="6636"/>
                    <a:pt x="86309" y="6688"/>
                    <a:pt x="86595" y="6805"/>
                  </a:cubicBezTo>
                  <a:cubicBezTo>
                    <a:pt x="87022" y="6960"/>
                    <a:pt x="87523" y="7012"/>
                    <a:pt x="88040" y="7012"/>
                  </a:cubicBezTo>
                  <a:cubicBezTo>
                    <a:pt x="89075" y="7012"/>
                    <a:pt x="90173" y="6804"/>
                    <a:pt x="90869" y="6804"/>
                  </a:cubicBezTo>
                  <a:cubicBezTo>
                    <a:pt x="91103" y="6804"/>
                    <a:pt x="91292" y="6828"/>
                    <a:pt x="91417" y="6891"/>
                  </a:cubicBezTo>
                  <a:cubicBezTo>
                    <a:pt x="95783" y="6604"/>
                    <a:pt x="96086" y="6517"/>
                    <a:pt x="98992" y="6517"/>
                  </a:cubicBezTo>
                  <a:cubicBezTo>
                    <a:pt x="101004" y="6517"/>
                    <a:pt x="104265" y="6559"/>
                    <a:pt x="110990" y="6605"/>
                  </a:cubicBezTo>
                  <a:cubicBezTo>
                    <a:pt x="116297" y="6634"/>
                    <a:pt x="124657" y="6776"/>
                    <a:pt x="124657" y="6776"/>
                  </a:cubicBezTo>
                  <a:cubicBezTo>
                    <a:pt x="125447" y="6719"/>
                    <a:pt x="126261" y="6696"/>
                    <a:pt x="127083" y="6696"/>
                  </a:cubicBezTo>
                  <a:cubicBezTo>
                    <a:pt x="130791" y="6696"/>
                    <a:pt x="134653" y="7174"/>
                    <a:pt x="137053" y="7174"/>
                  </a:cubicBezTo>
                  <a:cubicBezTo>
                    <a:pt x="138084" y="7174"/>
                    <a:pt x="138845" y="7086"/>
                    <a:pt x="139209" y="6834"/>
                  </a:cubicBezTo>
                  <a:cubicBezTo>
                    <a:pt x="140550" y="5921"/>
                    <a:pt x="142262" y="2069"/>
                    <a:pt x="141777" y="1099"/>
                  </a:cubicBezTo>
                  <a:cubicBezTo>
                    <a:pt x="141653" y="873"/>
                    <a:pt x="135793" y="765"/>
                    <a:pt x="132307" y="765"/>
                  </a:cubicBezTo>
                  <a:cubicBezTo>
                    <a:pt x="130950" y="765"/>
                    <a:pt x="129953" y="781"/>
                    <a:pt x="129793" y="813"/>
                  </a:cubicBezTo>
                  <a:cubicBezTo>
                    <a:pt x="129704" y="838"/>
                    <a:pt x="129613" y="848"/>
                    <a:pt x="129527" y="848"/>
                  </a:cubicBezTo>
                  <a:cubicBezTo>
                    <a:pt x="129308" y="848"/>
                    <a:pt x="129121" y="781"/>
                    <a:pt x="129080" y="699"/>
                  </a:cubicBezTo>
                  <a:cubicBezTo>
                    <a:pt x="128994" y="614"/>
                    <a:pt x="118552" y="243"/>
                    <a:pt x="118409" y="243"/>
                  </a:cubicBezTo>
                  <a:cubicBezTo>
                    <a:pt x="118409" y="174"/>
                    <a:pt x="118294" y="136"/>
                    <a:pt x="118108" y="136"/>
                  </a:cubicBezTo>
                  <a:cubicBezTo>
                    <a:pt x="117987" y="136"/>
                    <a:pt x="117836" y="152"/>
                    <a:pt x="117667" y="186"/>
                  </a:cubicBezTo>
                  <a:cubicBezTo>
                    <a:pt x="116487" y="418"/>
                    <a:pt x="110199" y="527"/>
                    <a:pt x="104993" y="527"/>
                  </a:cubicBezTo>
                  <a:cubicBezTo>
                    <a:pt x="101891" y="527"/>
                    <a:pt x="99174" y="488"/>
                    <a:pt x="98151" y="414"/>
                  </a:cubicBezTo>
                  <a:cubicBezTo>
                    <a:pt x="96867" y="334"/>
                    <a:pt x="96043" y="292"/>
                    <a:pt x="95241" y="292"/>
                  </a:cubicBezTo>
                  <a:cubicBezTo>
                    <a:pt x="94315" y="292"/>
                    <a:pt x="93418" y="349"/>
                    <a:pt x="91874" y="471"/>
                  </a:cubicBezTo>
                  <a:cubicBezTo>
                    <a:pt x="88564" y="699"/>
                    <a:pt x="78778" y="499"/>
                    <a:pt x="73157" y="984"/>
                  </a:cubicBezTo>
                  <a:cubicBezTo>
                    <a:pt x="72662" y="1028"/>
                    <a:pt x="72348" y="1045"/>
                    <a:pt x="72141" y="1045"/>
                  </a:cubicBezTo>
                  <a:cubicBezTo>
                    <a:pt x="71533" y="1045"/>
                    <a:pt x="71826" y="905"/>
                    <a:pt x="71120" y="905"/>
                  </a:cubicBezTo>
                  <a:cubicBezTo>
                    <a:pt x="70967" y="905"/>
                    <a:pt x="70768" y="912"/>
                    <a:pt x="70503" y="927"/>
                  </a:cubicBezTo>
                  <a:cubicBezTo>
                    <a:pt x="57221" y="1551"/>
                    <a:pt x="51445" y="2791"/>
                    <a:pt x="47481" y="2791"/>
                  </a:cubicBezTo>
                  <a:cubicBezTo>
                    <a:pt x="47093" y="2791"/>
                    <a:pt x="46723" y="2779"/>
                    <a:pt x="46365" y="2753"/>
                  </a:cubicBezTo>
                  <a:cubicBezTo>
                    <a:pt x="41286" y="2354"/>
                    <a:pt x="41885" y="186"/>
                    <a:pt x="32613" y="100"/>
                  </a:cubicBezTo>
                  <a:cubicBezTo>
                    <a:pt x="31500" y="100"/>
                    <a:pt x="30844" y="100"/>
                    <a:pt x="30786" y="43"/>
                  </a:cubicBezTo>
                  <a:cubicBezTo>
                    <a:pt x="30760" y="13"/>
                    <a:pt x="30717" y="0"/>
                    <a:pt x="30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2"/>
            <p:cNvSpPr/>
            <p:nvPr/>
          </p:nvSpPr>
          <p:spPr>
            <a:xfrm>
              <a:off x="4574500" y="700575"/>
              <a:ext cx="3567313" cy="216525"/>
            </a:xfrm>
            <a:custGeom>
              <a:avLst/>
              <a:gdLst/>
              <a:ahLst/>
              <a:cxnLst/>
              <a:rect l="l" t="t" r="r" b="b"/>
              <a:pathLst>
                <a:path w="125114" h="8661" extrusionOk="0">
                  <a:moveTo>
                    <a:pt x="124978" y="3901"/>
                  </a:moveTo>
                  <a:cubicBezTo>
                    <a:pt x="124974" y="3940"/>
                    <a:pt x="124971" y="3977"/>
                    <a:pt x="124971" y="4005"/>
                  </a:cubicBezTo>
                  <a:cubicBezTo>
                    <a:pt x="124971" y="4005"/>
                    <a:pt x="124994" y="3936"/>
                    <a:pt x="124978" y="3901"/>
                  </a:cubicBezTo>
                  <a:close/>
                  <a:moveTo>
                    <a:pt x="85810" y="1"/>
                  </a:moveTo>
                  <a:cubicBezTo>
                    <a:pt x="80961" y="1"/>
                    <a:pt x="74941" y="1342"/>
                    <a:pt x="68221" y="1723"/>
                  </a:cubicBezTo>
                  <a:cubicBezTo>
                    <a:pt x="65897" y="1828"/>
                    <a:pt x="64656" y="1866"/>
                    <a:pt x="63982" y="1866"/>
                  </a:cubicBezTo>
                  <a:cubicBezTo>
                    <a:pt x="62470" y="1866"/>
                    <a:pt x="63801" y="1676"/>
                    <a:pt x="62143" y="1637"/>
                  </a:cubicBezTo>
                  <a:cubicBezTo>
                    <a:pt x="61487" y="1637"/>
                    <a:pt x="51786" y="1266"/>
                    <a:pt x="49646" y="1209"/>
                  </a:cubicBezTo>
                  <a:cubicBezTo>
                    <a:pt x="44621" y="1172"/>
                    <a:pt x="40533" y="1124"/>
                    <a:pt x="36976" y="1124"/>
                  </a:cubicBezTo>
                  <a:cubicBezTo>
                    <a:pt x="34978" y="1124"/>
                    <a:pt x="33148" y="1139"/>
                    <a:pt x="31414" y="1180"/>
                  </a:cubicBezTo>
                  <a:cubicBezTo>
                    <a:pt x="29114" y="1241"/>
                    <a:pt x="27356" y="1301"/>
                    <a:pt x="26473" y="1301"/>
                  </a:cubicBezTo>
                  <a:cubicBezTo>
                    <a:pt x="26108" y="1301"/>
                    <a:pt x="25892" y="1291"/>
                    <a:pt x="25850" y="1266"/>
                  </a:cubicBezTo>
                  <a:cubicBezTo>
                    <a:pt x="25824" y="1236"/>
                    <a:pt x="25784" y="1223"/>
                    <a:pt x="25733" y="1223"/>
                  </a:cubicBezTo>
                  <a:cubicBezTo>
                    <a:pt x="25488" y="1223"/>
                    <a:pt x="25005" y="1517"/>
                    <a:pt x="24770" y="1517"/>
                  </a:cubicBezTo>
                  <a:cubicBezTo>
                    <a:pt x="24733" y="1517"/>
                    <a:pt x="24703" y="1510"/>
                    <a:pt x="24681" y="1494"/>
                  </a:cubicBezTo>
                  <a:cubicBezTo>
                    <a:pt x="23863" y="1578"/>
                    <a:pt x="22928" y="1608"/>
                    <a:pt x="21924" y="1608"/>
                  </a:cubicBezTo>
                  <a:cubicBezTo>
                    <a:pt x="19394" y="1608"/>
                    <a:pt x="16430" y="1418"/>
                    <a:pt x="13840" y="1418"/>
                  </a:cubicBezTo>
                  <a:cubicBezTo>
                    <a:pt x="12542" y="1418"/>
                    <a:pt x="11338" y="1465"/>
                    <a:pt x="10329" y="1608"/>
                  </a:cubicBezTo>
                  <a:cubicBezTo>
                    <a:pt x="8758" y="1829"/>
                    <a:pt x="5352" y="2493"/>
                    <a:pt x="3866" y="2493"/>
                  </a:cubicBezTo>
                  <a:cubicBezTo>
                    <a:pt x="3624" y="2493"/>
                    <a:pt x="3434" y="2476"/>
                    <a:pt x="3310" y="2436"/>
                  </a:cubicBezTo>
                  <a:cubicBezTo>
                    <a:pt x="3139" y="2407"/>
                    <a:pt x="2996" y="2350"/>
                    <a:pt x="2882" y="2322"/>
                  </a:cubicBezTo>
                  <a:cubicBezTo>
                    <a:pt x="2796" y="2322"/>
                    <a:pt x="2768" y="2322"/>
                    <a:pt x="2711" y="2293"/>
                  </a:cubicBezTo>
                  <a:lnTo>
                    <a:pt x="2597" y="2293"/>
                  </a:lnTo>
                  <a:cubicBezTo>
                    <a:pt x="2511" y="2293"/>
                    <a:pt x="2454" y="2293"/>
                    <a:pt x="2368" y="2322"/>
                  </a:cubicBezTo>
                  <a:lnTo>
                    <a:pt x="2340" y="2322"/>
                  </a:lnTo>
                  <a:cubicBezTo>
                    <a:pt x="2235" y="2139"/>
                    <a:pt x="2036" y="2004"/>
                    <a:pt x="1741" y="2004"/>
                  </a:cubicBezTo>
                  <a:cubicBezTo>
                    <a:pt x="1713" y="2004"/>
                    <a:pt x="1684" y="2005"/>
                    <a:pt x="1655" y="2008"/>
                  </a:cubicBezTo>
                  <a:cubicBezTo>
                    <a:pt x="1598" y="2008"/>
                    <a:pt x="1484" y="2036"/>
                    <a:pt x="1370" y="2065"/>
                  </a:cubicBezTo>
                  <a:cubicBezTo>
                    <a:pt x="1284" y="2122"/>
                    <a:pt x="1170" y="2151"/>
                    <a:pt x="1141" y="2151"/>
                  </a:cubicBezTo>
                  <a:cubicBezTo>
                    <a:pt x="1170" y="2322"/>
                    <a:pt x="1313" y="2864"/>
                    <a:pt x="1341" y="3121"/>
                  </a:cubicBezTo>
                  <a:lnTo>
                    <a:pt x="0" y="8171"/>
                  </a:lnTo>
                  <a:cubicBezTo>
                    <a:pt x="913" y="8485"/>
                    <a:pt x="2026" y="8656"/>
                    <a:pt x="3139" y="8656"/>
                  </a:cubicBezTo>
                  <a:cubicBezTo>
                    <a:pt x="3252" y="8659"/>
                    <a:pt x="3366" y="8660"/>
                    <a:pt x="3481" y="8660"/>
                  </a:cubicBezTo>
                  <a:cubicBezTo>
                    <a:pt x="5574" y="8660"/>
                    <a:pt x="7758" y="8182"/>
                    <a:pt x="9787" y="7857"/>
                  </a:cubicBezTo>
                  <a:cubicBezTo>
                    <a:pt x="11185" y="7600"/>
                    <a:pt x="11727" y="7572"/>
                    <a:pt x="12069" y="7543"/>
                  </a:cubicBezTo>
                  <a:cubicBezTo>
                    <a:pt x="12469" y="7486"/>
                    <a:pt x="12412" y="7486"/>
                    <a:pt x="12554" y="7486"/>
                  </a:cubicBezTo>
                  <a:cubicBezTo>
                    <a:pt x="12895" y="7477"/>
                    <a:pt x="13221" y="7473"/>
                    <a:pt x="13538" y="7473"/>
                  </a:cubicBezTo>
                  <a:cubicBezTo>
                    <a:pt x="15296" y="7473"/>
                    <a:pt x="16777" y="7598"/>
                    <a:pt x="18831" y="7743"/>
                  </a:cubicBezTo>
                  <a:cubicBezTo>
                    <a:pt x="20600" y="7885"/>
                    <a:pt x="22056" y="8000"/>
                    <a:pt x="22683" y="8142"/>
                  </a:cubicBezTo>
                  <a:cubicBezTo>
                    <a:pt x="23168" y="8142"/>
                    <a:pt x="23882" y="8057"/>
                    <a:pt x="24738" y="8000"/>
                  </a:cubicBezTo>
                  <a:cubicBezTo>
                    <a:pt x="26877" y="7771"/>
                    <a:pt x="26877" y="7771"/>
                    <a:pt x="27477" y="7714"/>
                  </a:cubicBezTo>
                  <a:cubicBezTo>
                    <a:pt x="29474" y="7543"/>
                    <a:pt x="31871" y="7343"/>
                    <a:pt x="34296" y="7286"/>
                  </a:cubicBezTo>
                  <a:cubicBezTo>
                    <a:pt x="35913" y="7229"/>
                    <a:pt x="37542" y="7201"/>
                    <a:pt x="39067" y="7201"/>
                  </a:cubicBezTo>
                  <a:cubicBezTo>
                    <a:pt x="42117" y="7201"/>
                    <a:pt x="44748" y="7315"/>
                    <a:pt x="46023" y="7543"/>
                  </a:cubicBezTo>
                  <a:cubicBezTo>
                    <a:pt x="46565" y="7400"/>
                    <a:pt x="48391" y="7315"/>
                    <a:pt x="50645" y="7315"/>
                  </a:cubicBezTo>
                  <a:cubicBezTo>
                    <a:pt x="53189" y="7336"/>
                    <a:pt x="61754" y="7909"/>
                    <a:pt x="66969" y="7909"/>
                  </a:cubicBezTo>
                  <a:cubicBezTo>
                    <a:pt x="68771" y="7909"/>
                    <a:pt x="70173" y="7840"/>
                    <a:pt x="70789" y="7657"/>
                  </a:cubicBezTo>
                  <a:cubicBezTo>
                    <a:pt x="71546" y="7413"/>
                    <a:pt x="74687" y="7022"/>
                    <a:pt x="76023" y="7022"/>
                  </a:cubicBezTo>
                  <a:cubicBezTo>
                    <a:pt x="76247" y="7022"/>
                    <a:pt x="76421" y="7033"/>
                    <a:pt x="76524" y="7058"/>
                  </a:cubicBezTo>
                  <a:cubicBezTo>
                    <a:pt x="76797" y="7151"/>
                    <a:pt x="77100" y="7187"/>
                    <a:pt x="77416" y="7187"/>
                  </a:cubicBezTo>
                  <a:cubicBezTo>
                    <a:pt x="78543" y="7187"/>
                    <a:pt x="79827" y="6723"/>
                    <a:pt x="80486" y="6723"/>
                  </a:cubicBezTo>
                  <a:cubicBezTo>
                    <a:pt x="80604" y="6723"/>
                    <a:pt x="80701" y="6738"/>
                    <a:pt x="80775" y="6773"/>
                  </a:cubicBezTo>
                  <a:cubicBezTo>
                    <a:pt x="83641" y="6319"/>
                    <a:pt x="85847" y="6025"/>
                    <a:pt x="87628" y="6025"/>
                  </a:cubicBezTo>
                  <a:cubicBezTo>
                    <a:pt x="87975" y="6025"/>
                    <a:pt x="88305" y="6036"/>
                    <a:pt x="88621" y="6059"/>
                  </a:cubicBezTo>
                  <a:cubicBezTo>
                    <a:pt x="95114" y="6359"/>
                    <a:pt x="92095" y="7008"/>
                    <a:pt x="97488" y="7008"/>
                  </a:cubicBezTo>
                  <a:cubicBezTo>
                    <a:pt x="99797" y="7008"/>
                    <a:pt x="103648" y="6889"/>
                    <a:pt x="110448" y="6573"/>
                  </a:cubicBezTo>
                  <a:cubicBezTo>
                    <a:pt x="111881" y="6342"/>
                    <a:pt x="113350" y="6265"/>
                    <a:pt x="114735" y="6265"/>
                  </a:cubicBezTo>
                  <a:cubicBezTo>
                    <a:pt x="116769" y="6265"/>
                    <a:pt x="118619" y="6431"/>
                    <a:pt x="119892" y="6516"/>
                  </a:cubicBezTo>
                  <a:cubicBezTo>
                    <a:pt x="120645" y="6589"/>
                    <a:pt x="121220" y="6638"/>
                    <a:pt x="121680" y="6638"/>
                  </a:cubicBezTo>
                  <a:cubicBezTo>
                    <a:pt x="123017" y="6638"/>
                    <a:pt x="123388" y="6226"/>
                    <a:pt x="124343" y="4804"/>
                  </a:cubicBezTo>
                  <a:lnTo>
                    <a:pt x="124543" y="4804"/>
                  </a:lnTo>
                  <a:cubicBezTo>
                    <a:pt x="124115" y="5660"/>
                    <a:pt x="123630" y="6288"/>
                    <a:pt x="124058" y="6716"/>
                  </a:cubicBezTo>
                  <a:cubicBezTo>
                    <a:pt x="124115" y="6744"/>
                    <a:pt x="124343" y="6801"/>
                    <a:pt x="124686" y="6858"/>
                  </a:cubicBezTo>
                  <a:cubicBezTo>
                    <a:pt x="124743" y="6858"/>
                    <a:pt x="124857" y="6858"/>
                    <a:pt x="124857" y="6887"/>
                  </a:cubicBezTo>
                  <a:cubicBezTo>
                    <a:pt x="124886" y="5089"/>
                    <a:pt x="124886" y="4519"/>
                    <a:pt x="124971" y="3891"/>
                  </a:cubicBezTo>
                  <a:cubicBezTo>
                    <a:pt x="124974" y="3894"/>
                    <a:pt x="124976" y="3897"/>
                    <a:pt x="124978" y="3901"/>
                  </a:cubicBezTo>
                  <a:lnTo>
                    <a:pt x="124978" y="3901"/>
                  </a:lnTo>
                  <a:cubicBezTo>
                    <a:pt x="124987" y="3820"/>
                    <a:pt x="125000" y="3730"/>
                    <a:pt x="125000" y="3691"/>
                  </a:cubicBezTo>
                  <a:cubicBezTo>
                    <a:pt x="124829" y="3292"/>
                    <a:pt x="124258" y="1180"/>
                    <a:pt x="124144" y="781"/>
                  </a:cubicBezTo>
                  <a:lnTo>
                    <a:pt x="125114" y="752"/>
                  </a:lnTo>
                  <a:cubicBezTo>
                    <a:pt x="122795" y="345"/>
                    <a:pt x="120338" y="228"/>
                    <a:pt x="118397" y="228"/>
                  </a:cubicBezTo>
                  <a:cubicBezTo>
                    <a:pt x="116397" y="228"/>
                    <a:pt x="114945" y="352"/>
                    <a:pt x="114757" y="410"/>
                  </a:cubicBezTo>
                  <a:cubicBezTo>
                    <a:pt x="114662" y="429"/>
                    <a:pt x="114566" y="439"/>
                    <a:pt x="114480" y="439"/>
                  </a:cubicBezTo>
                  <a:cubicBezTo>
                    <a:pt x="114307" y="439"/>
                    <a:pt x="114167" y="401"/>
                    <a:pt x="114129" y="324"/>
                  </a:cubicBezTo>
                  <a:cubicBezTo>
                    <a:pt x="114113" y="298"/>
                    <a:pt x="113780" y="287"/>
                    <a:pt x="113247" y="287"/>
                  </a:cubicBezTo>
                  <a:cubicBezTo>
                    <a:pt x="110901" y="287"/>
                    <a:pt x="104676" y="496"/>
                    <a:pt x="104514" y="496"/>
                  </a:cubicBezTo>
                  <a:cubicBezTo>
                    <a:pt x="104514" y="444"/>
                    <a:pt x="104411" y="403"/>
                    <a:pt x="104255" y="403"/>
                  </a:cubicBezTo>
                  <a:cubicBezTo>
                    <a:pt x="104151" y="403"/>
                    <a:pt x="104023" y="421"/>
                    <a:pt x="103886" y="467"/>
                  </a:cubicBezTo>
                  <a:cubicBezTo>
                    <a:pt x="103486" y="581"/>
                    <a:pt x="102374" y="724"/>
                    <a:pt x="100919" y="838"/>
                  </a:cubicBezTo>
                  <a:cubicBezTo>
                    <a:pt x="99672" y="922"/>
                    <a:pt x="98638" y="957"/>
                    <a:pt x="97752" y="957"/>
                  </a:cubicBezTo>
                  <a:cubicBezTo>
                    <a:pt x="93526" y="957"/>
                    <a:pt x="92655" y="157"/>
                    <a:pt x="88079" y="39"/>
                  </a:cubicBezTo>
                  <a:cubicBezTo>
                    <a:pt x="87908" y="39"/>
                    <a:pt x="86681" y="11"/>
                    <a:pt x="86510" y="11"/>
                  </a:cubicBezTo>
                  <a:cubicBezTo>
                    <a:pt x="86279" y="4"/>
                    <a:pt x="86046" y="1"/>
                    <a:pt x="85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2"/>
            <p:cNvSpPr/>
            <p:nvPr/>
          </p:nvSpPr>
          <p:spPr>
            <a:xfrm rot="5400000">
              <a:off x="2852828" y="2434497"/>
              <a:ext cx="3626894" cy="206700"/>
            </a:xfrm>
            <a:custGeom>
              <a:avLst/>
              <a:gdLst/>
              <a:ahLst/>
              <a:cxnLst/>
              <a:rect l="l" t="t" r="r" b="b"/>
              <a:pathLst>
                <a:path w="139295" h="8268" extrusionOk="0">
                  <a:moveTo>
                    <a:pt x="57151" y="1"/>
                  </a:moveTo>
                  <a:cubicBezTo>
                    <a:pt x="51806" y="1"/>
                    <a:pt x="45718" y="80"/>
                    <a:pt x="35723" y="278"/>
                  </a:cubicBezTo>
                  <a:cubicBezTo>
                    <a:pt x="33713" y="311"/>
                    <a:pt x="32084" y="344"/>
                    <a:pt x="31038" y="344"/>
                  </a:cubicBezTo>
                  <a:cubicBezTo>
                    <a:pt x="30273" y="344"/>
                    <a:pt x="29820" y="326"/>
                    <a:pt x="29760" y="278"/>
                  </a:cubicBezTo>
                  <a:cubicBezTo>
                    <a:pt x="29735" y="253"/>
                    <a:pt x="29695" y="242"/>
                    <a:pt x="29645" y="242"/>
                  </a:cubicBezTo>
                  <a:cubicBezTo>
                    <a:pt x="29394" y="242"/>
                    <a:pt x="28876" y="503"/>
                    <a:pt x="28578" y="503"/>
                  </a:cubicBezTo>
                  <a:cubicBezTo>
                    <a:pt x="28527" y="503"/>
                    <a:pt x="28483" y="495"/>
                    <a:pt x="28447" y="477"/>
                  </a:cubicBezTo>
                  <a:cubicBezTo>
                    <a:pt x="14131" y="1267"/>
                    <a:pt x="6565" y="1822"/>
                    <a:pt x="4908" y="1822"/>
                  </a:cubicBezTo>
                  <a:cubicBezTo>
                    <a:pt x="4827" y="1822"/>
                    <a:pt x="4761" y="1821"/>
                    <a:pt x="4709" y="1818"/>
                  </a:cubicBezTo>
                  <a:cubicBezTo>
                    <a:pt x="4500" y="1807"/>
                    <a:pt x="4314" y="1802"/>
                    <a:pt x="4148" y="1802"/>
                  </a:cubicBezTo>
                  <a:cubicBezTo>
                    <a:pt x="3451" y="1802"/>
                    <a:pt x="3091" y="1902"/>
                    <a:pt x="2768" y="2132"/>
                  </a:cubicBezTo>
                  <a:cubicBezTo>
                    <a:pt x="1656" y="2960"/>
                    <a:pt x="1" y="8038"/>
                    <a:pt x="1228" y="8267"/>
                  </a:cubicBezTo>
                  <a:cubicBezTo>
                    <a:pt x="1245" y="8268"/>
                    <a:pt x="1267" y="8268"/>
                    <a:pt x="1293" y="8268"/>
                  </a:cubicBezTo>
                  <a:cubicBezTo>
                    <a:pt x="2746" y="8268"/>
                    <a:pt x="17365" y="6975"/>
                    <a:pt x="23795" y="6975"/>
                  </a:cubicBezTo>
                  <a:cubicBezTo>
                    <a:pt x="24989" y="6975"/>
                    <a:pt x="25900" y="7020"/>
                    <a:pt x="26393" y="7125"/>
                  </a:cubicBezTo>
                  <a:cubicBezTo>
                    <a:pt x="30099" y="6845"/>
                    <a:pt x="39827" y="6158"/>
                    <a:pt x="46517" y="6158"/>
                  </a:cubicBezTo>
                  <a:cubicBezTo>
                    <a:pt x="48686" y="6158"/>
                    <a:pt x="50536" y="6231"/>
                    <a:pt x="51758" y="6412"/>
                  </a:cubicBezTo>
                  <a:cubicBezTo>
                    <a:pt x="52479" y="6210"/>
                    <a:pt x="54314" y="6134"/>
                    <a:pt x="56703" y="6134"/>
                  </a:cubicBezTo>
                  <a:cubicBezTo>
                    <a:pt x="64129" y="6134"/>
                    <a:pt x="76900" y="6872"/>
                    <a:pt x="78143" y="6872"/>
                  </a:cubicBezTo>
                  <a:cubicBezTo>
                    <a:pt x="78193" y="6872"/>
                    <a:pt x="78225" y="6871"/>
                    <a:pt x="78236" y="6869"/>
                  </a:cubicBezTo>
                  <a:cubicBezTo>
                    <a:pt x="78451" y="6833"/>
                    <a:pt x="78820" y="6817"/>
                    <a:pt x="79275" y="6817"/>
                  </a:cubicBezTo>
                  <a:cubicBezTo>
                    <a:pt x="80992" y="6817"/>
                    <a:pt x="83931" y="7043"/>
                    <a:pt x="84428" y="7268"/>
                  </a:cubicBezTo>
                  <a:cubicBezTo>
                    <a:pt x="84986" y="7521"/>
                    <a:pt x="85693" y="7587"/>
                    <a:pt x="86395" y="7587"/>
                  </a:cubicBezTo>
                  <a:cubicBezTo>
                    <a:pt x="87163" y="7587"/>
                    <a:pt x="87925" y="7508"/>
                    <a:pt x="88483" y="7508"/>
                  </a:cubicBezTo>
                  <a:cubicBezTo>
                    <a:pt x="88796" y="7508"/>
                    <a:pt x="89044" y="7533"/>
                    <a:pt x="89192" y="7610"/>
                  </a:cubicBezTo>
                  <a:lnTo>
                    <a:pt x="94984" y="7468"/>
                  </a:lnTo>
                  <a:cubicBezTo>
                    <a:pt x="94984" y="7468"/>
                    <a:pt x="97952" y="7553"/>
                    <a:pt x="99236" y="7553"/>
                  </a:cubicBezTo>
                  <a:cubicBezTo>
                    <a:pt x="99309" y="7554"/>
                    <a:pt x="99395" y="7555"/>
                    <a:pt x="99493" y="7555"/>
                  </a:cubicBezTo>
                  <a:cubicBezTo>
                    <a:pt x="102838" y="7555"/>
                    <a:pt x="120228" y="7095"/>
                    <a:pt x="121919" y="7040"/>
                  </a:cubicBezTo>
                  <a:cubicBezTo>
                    <a:pt x="122911" y="6930"/>
                    <a:pt x="123945" y="6886"/>
                    <a:pt x="124980" y="6886"/>
                  </a:cubicBezTo>
                  <a:cubicBezTo>
                    <a:pt x="126894" y="6886"/>
                    <a:pt x="128812" y="7034"/>
                    <a:pt x="130479" y="7182"/>
                  </a:cubicBezTo>
                  <a:cubicBezTo>
                    <a:pt x="131703" y="7312"/>
                    <a:pt x="133242" y="7515"/>
                    <a:pt x="134380" y="7515"/>
                  </a:cubicBezTo>
                  <a:cubicBezTo>
                    <a:pt x="134992" y="7515"/>
                    <a:pt x="135488" y="7456"/>
                    <a:pt x="135757" y="7297"/>
                  </a:cubicBezTo>
                  <a:cubicBezTo>
                    <a:pt x="137012" y="6555"/>
                    <a:pt x="139295" y="2874"/>
                    <a:pt x="138896" y="1876"/>
                  </a:cubicBezTo>
                  <a:cubicBezTo>
                    <a:pt x="138752" y="1470"/>
                    <a:pt x="131635" y="924"/>
                    <a:pt x="128296" y="924"/>
                  </a:cubicBezTo>
                  <a:cubicBezTo>
                    <a:pt x="127646" y="924"/>
                    <a:pt x="127139" y="944"/>
                    <a:pt x="126855" y="991"/>
                  </a:cubicBezTo>
                  <a:cubicBezTo>
                    <a:pt x="126763" y="1006"/>
                    <a:pt x="126673" y="1013"/>
                    <a:pt x="126590" y="1013"/>
                  </a:cubicBezTo>
                  <a:cubicBezTo>
                    <a:pt x="126363" y="1013"/>
                    <a:pt x="126183" y="960"/>
                    <a:pt x="126142" y="877"/>
                  </a:cubicBezTo>
                  <a:cubicBezTo>
                    <a:pt x="126142" y="877"/>
                    <a:pt x="125942" y="848"/>
                    <a:pt x="125657" y="848"/>
                  </a:cubicBezTo>
                  <a:cubicBezTo>
                    <a:pt x="123918" y="764"/>
                    <a:pt x="122268" y="739"/>
                    <a:pt x="120390" y="739"/>
                  </a:cubicBezTo>
                  <a:cubicBezTo>
                    <a:pt x="119094" y="739"/>
                    <a:pt x="117689" y="751"/>
                    <a:pt x="116070" y="763"/>
                  </a:cubicBezTo>
                  <a:lnTo>
                    <a:pt x="115613" y="763"/>
                  </a:lnTo>
                  <a:cubicBezTo>
                    <a:pt x="115613" y="711"/>
                    <a:pt x="115511" y="670"/>
                    <a:pt x="115336" y="670"/>
                  </a:cubicBezTo>
                  <a:cubicBezTo>
                    <a:pt x="115219" y="670"/>
                    <a:pt x="115071" y="689"/>
                    <a:pt x="114900" y="734"/>
                  </a:cubicBezTo>
                  <a:cubicBezTo>
                    <a:pt x="114044" y="962"/>
                    <a:pt x="109964" y="1248"/>
                    <a:pt x="105798" y="1419"/>
                  </a:cubicBezTo>
                  <a:cubicBezTo>
                    <a:pt x="103809" y="1501"/>
                    <a:pt x="101801" y="1537"/>
                    <a:pt x="100099" y="1537"/>
                  </a:cubicBezTo>
                  <a:cubicBezTo>
                    <a:pt x="98237" y="1537"/>
                    <a:pt x="96741" y="1494"/>
                    <a:pt x="96040" y="1419"/>
                  </a:cubicBezTo>
                  <a:cubicBezTo>
                    <a:pt x="94207" y="1222"/>
                    <a:pt x="93354" y="1161"/>
                    <a:pt x="92080" y="1161"/>
                  </a:cubicBezTo>
                  <a:cubicBezTo>
                    <a:pt x="91510" y="1161"/>
                    <a:pt x="90855" y="1173"/>
                    <a:pt x="89991" y="1191"/>
                  </a:cubicBezTo>
                  <a:cubicBezTo>
                    <a:pt x="89784" y="1197"/>
                    <a:pt x="89556" y="1200"/>
                    <a:pt x="89309" y="1200"/>
                  </a:cubicBezTo>
                  <a:cubicBezTo>
                    <a:pt x="86305" y="1200"/>
                    <a:pt x="80581" y="748"/>
                    <a:pt x="76125" y="563"/>
                  </a:cubicBezTo>
                  <a:cubicBezTo>
                    <a:pt x="74470" y="477"/>
                    <a:pt x="72958" y="449"/>
                    <a:pt x="71788" y="449"/>
                  </a:cubicBezTo>
                  <a:cubicBezTo>
                    <a:pt x="69562" y="449"/>
                    <a:pt x="71074" y="192"/>
                    <a:pt x="69220" y="164"/>
                  </a:cubicBezTo>
                  <a:cubicBezTo>
                    <a:pt x="68820" y="164"/>
                    <a:pt x="63713" y="49"/>
                    <a:pt x="61830" y="21"/>
                  </a:cubicBezTo>
                  <a:cubicBezTo>
                    <a:pt x="60280" y="8"/>
                    <a:pt x="58749" y="1"/>
                    <a:pt x="57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2"/>
            <p:cNvSpPr/>
            <p:nvPr/>
          </p:nvSpPr>
          <p:spPr>
            <a:xfrm rot="10800000" flipH="1">
              <a:off x="4589125" y="4152525"/>
              <a:ext cx="3567263" cy="269050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72"/>
          <p:cNvGrpSpPr/>
          <p:nvPr/>
        </p:nvGrpSpPr>
        <p:grpSpPr>
          <a:xfrm rot="7120771">
            <a:off x="6338434" y="2036804"/>
            <a:ext cx="210488" cy="394618"/>
            <a:chOff x="5559000" y="1308074"/>
            <a:chExt cx="210492" cy="394626"/>
          </a:xfrm>
        </p:grpSpPr>
        <p:sp>
          <p:nvSpPr>
            <p:cNvPr id="1400" name="Google Shape;1400;p72"/>
            <p:cNvSpPr/>
            <p:nvPr/>
          </p:nvSpPr>
          <p:spPr>
            <a:xfrm rot="2880946">
              <a:off x="5643090" y="1349872"/>
              <a:ext cx="131970" cy="43798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24" y="1"/>
                  </a:moveTo>
                  <a:cubicBezTo>
                    <a:pt x="4183" y="1"/>
                    <a:pt x="4141" y="4"/>
                    <a:pt x="4098" y="11"/>
                  </a:cubicBezTo>
                  <a:cubicBezTo>
                    <a:pt x="3008" y="175"/>
                    <a:pt x="1903" y="324"/>
                    <a:pt x="827" y="504"/>
                  </a:cubicBezTo>
                  <a:cubicBezTo>
                    <a:pt x="1" y="618"/>
                    <a:pt x="289" y="1751"/>
                    <a:pt x="1070" y="1751"/>
                  </a:cubicBezTo>
                  <a:cubicBezTo>
                    <a:pt x="1107" y="1751"/>
                    <a:pt x="1146" y="1749"/>
                    <a:pt x="1186" y="1743"/>
                  </a:cubicBezTo>
                  <a:cubicBezTo>
                    <a:pt x="2261" y="1579"/>
                    <a:pt x="3366" y="1430"/>
                    <a:pt x="4442" y="1265"/>
                  </a:cubicBezTo>
                  <a:cubicBezTo>
                    <a:pt x="5278" y="1138"/>
                    <a:pt x="4984" y="1"/>
                    <a:pt x="4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2"/>
            <p:cNvSpPr/>
            <p:nvPr/>
          </p:nvSpPr>
          <p:spPr>
            <a:xfrm>
              <a:off x="5559000" y="1491738"/>
              <a:ext cx="201631" cy="43800"/>
            </a:xfrm>
            <a:custGeom>
              <a:avLst/>
              <a:gdLst/>
              <a:ahLst/>
              <a:cxnLst/>
              <a:rect l="l" t="t" r="r" b="b"/>
              <a:pathLst>
                <a:path w="5279" h="1752" extrusionOk="0">
                  <a:moveTo>
                    <a:pt x="4211" y="1"/>
                  </a:moveTo>
                  <a:cubicBezTo>
                    <a:pt x="4170" y="1"/>
                    <a:pt x="4127" y="4"/>
                    <a:pt x="4083" y="11"/>
                  </a:cubicBezTo>
                  <a:cubicBezTo>
                    <a:pt x="3008" y="175"/>
                    <a:pt x="1918" y="325"/>
                    <a:pt x="827" y="504"/>
                  </a:cubicBezTo>
                  <a:cubicBezTo>
                    <a:pt x="1" y="618"/>
                    <a:pt x="289" y="1752"/>
                    <a:pt x="1057" y="1752"/>
                  </a:cubicBezTo>
                  <a:cubicBezTo>
                    <a:pt x="1094" y="1752"/>
                    <a:pt x="1132" y="1749"/>
                    <a:pt x="1171" y="1744"/>
                  </a:cubicBezTo>
                  <a:cubicBezTo>
                    <a:pt x="2261" y="1579"/>
                    <a:pt x="3337" y="1430"/>
                    <a:pt x="4442" y="1266"/>
                  </a:cubicBezTo>
                  <a:cubicBezTo>
                    <a:pt x="5278" y="1138"/>
                    <a:pt x="4984" y="1"/>
                    <a:pt x="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2"/>
            <p:cNvSpPr/>
            <p:nvPr/>
          </p:nvSpPr>
          <p:spPr>
            <a:xfrm rot="-2700303">
              <a:off x="5649048" y="1628883"/>
              <a:ext cx="120051" cy="36750"/>
            </a:xfrm>
            <a:custGeom>
              <a:avLst/>
              <a:gdLst/>
              <a:ahLst/>
              <a:cxnLst/>
              <a:rect l="l" t="t" r="r" b="b"/>
              <a:pathLst>
                <a:path w="2988" h="1470" extrusionOk="0">
                  <a:moveTo>
                    <a:pt x="1234" y="0"/>
                  </a:moveTo>
                  <a:cubicBezTo>
                    <a:pt x="1012" y="0"/>
                    <a:pt x="790" y="19"/>
                    <a:pt x="568" y="51"/>
                  </a:cubicBezTo>
                  <a:cubicBezTo>
                    <a:pt x="195" y="111"/>
                    <a:pt x="0" y="544"/>
                    <a:pt x="75" y="843"/>
                  </a:cubicBezTo>
                  <a:cubicBezTo>
                    <a:pt x="179" y="1167"/>
                    <a:pt x="463" y="1300"/>
                    <a:pt x="780" y="1300"/>
                  </a:cubicBezTo>
                  <a:cubicBezTo>
                    <a:pt x="828" y="1300"/>
                    <a:pt x="877" y="1297"/>
                    <a:pt x="926" y="1291"/>
                  </a:cubicBezTo>
                  <a:cubicBezTo>
                    <a:pt x="1015" y="1277"/>
                    <a:pt x="1104" y="1270"/>
                    <a:pt x="1193" y="1270"/>
                  </a:cubicBezTo>
                  <a:cubicBezTo>
                    <a:pt x="1476" y="1270"/>
                    <a:pt x="1755" y="1338"/>
                    <a:pt x="2017" y="1440"/>
                  </a:cubicBezTo>
                  <a:cubicBezTo>
                    <a:pt x="2074" y="1460"/>
                    <a:pt x="2133" y="1469"/>
                    <a:pt x="2192" y="1469"/>
                  </a:cubicBezTo>
                  <a:cubicBezTo>
                    <a:pt x="2486" y="1469"/>
                    <a:pt x="2781" y="1241"/>
                    <a:pt x="2868" y="992"/>
                  </a:cubicBezTo>
                  <a:cubicBezTo>
                    <a:pt x="2988" y="619"/>
                    <a:pt x="2749" y="320"/>
                    <a:pt x="2390" y="201"/>
                  </a:cubicBezTo>
                  <a:cubicBezTo>
                    <a:pt x="2009" y="58"/>
                    <a:pt x="162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72"/>
          <p:cNvGrpSpPr/>
          <p:nvPr/>
        </p:nvGrpSpPr>
        <p:grpSpPr>
          <a:xfrm rot="-1179629">
            <a:off x="7374043" y="1037064"/>
            <a:ext cx="583843" cy="754326"/>
            <a:chOff x="3261525" y="962200"/>
            <a:chExt cx="1121825" cy="1449400"/>
          </a:xfrm>
        </p:grpSpPr>
        <p:sp>
          <p:nvSpPr>
            <p:cNvPr id="1404" name="Google Shape;1404;p72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2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72"/>
          <p:cNvGrpSpPr/>
          <p:nvPr/>
        </p:nvGrpSpPr>
        <p:grpSpPr>
          <a:xfrm>
            <a:off x="6956585" y="1961146"/>
            <a:ext cx="484472" cy="245055"/>
            <a:chOff x="2952900" y="3665550"/>
            <a:chExt cx="625125" cy="316200"/>
          </a:xfrm>
        </p:grpSpPr>
        <p:sp>
          <p:nvSpPr>
            <p:cNvPr id="1407" name="Google Shape;1407;p72"/>
            <p:cNvSpPr/>
            <p:nvPr/>
          </p:nvSpPr>
          <p:spPr>
            <a:xfrm>
              <a:off x="2952900" y="3665550"/>
              <a:ext cx="625125" cy="316200"/>
            </a:xfrm>
            <a:custGeom>
              <a:avLst/>
              <a:gdLst/>
              <a:ahLst/>
              <a:cxnLst/>
              <a:rect l="l" t="t" r="r" b="b"/>
              <a:pathLst>
                <a:path w="25005" h="12648" extrusionOk="0">
                  <a:moveTo>
                    <a:pt x="9570" y="447"/>
                  </a:moveTo>
                  <a:cubicBezTo>
                    <a:pt x="10356" y="447"/>
                    <a:pt x="11225" y="955"/>
                    <a:pt x="11802" y="1438"/>
                  </a:cubicBezTo>
                  <a:cubicBezTo>
                    <a:pt x="12346" y="1920"/>
                    <a:pt x="12785" y="2443"/>
                    <a:pt x="13266" y="2945"/>
                  </a:cubicBezTo>
                  <a:cubicBezTo>
                    <a:pt x="11969" y="2045"/>
                    <a:pt x="10588" y="1396"/>
                    <a:pt x="9019" y="1103"/>
                  </a:cubicBezTo>
                  <a:lnTo>
                    <a:pt x="8391" y="1020"/>
                  </a:lnTo>
                  <a:cubicBezTo>
                    <a:pt x="8714" y="607"/>
                    <a:pt x="9129" y="447"/>
                    <a:pt x="9570" y="447"/>
                  </a:cubicBezTo>
                  <a:close/>
                  <a:moveTo>
                    <a:pt x="7099" y="1598"/>
                  </a:moveTo>
                  <a:cubicBezTo>
                    <a:pt x="8532" y="1598"/>
                    <a:pt x="9948" y="1884"/>
                    <a:pt x="10986" y="2338"/>
                  </a:cubicBezTo>
                  <a:cubicBezTo>
                    <a:pt x="13936" y="3614"/>
                    <a:pt x="16091" y="6146"/>
                    <a:pt x="18141" y="8531"/>
                  </a:cubicBezTo>
                  <a:cubicBezTo>
                    <a:pt x="18121" y="8636"/>
                    <a:pt x="18141" y="8720"/>
                    <a:pt x="18204" y="8803"/>
                  </a:cubicBezTo>
                  <a:cubicBezTo>
                    <a:pt x="15584" y="10160"/>
                    <a:pt x="12947" y="11076"/>
                    <a:pt x="10003" y="11076"/>
                  </a:cubicBezTo>
                  <a:cubicBezTo>
                    <a:pt x="9679" y="11076"/>
                    <a:pt x="9351" y="11065"/>
                    <a:pt x="9019" y="11042"/>
                  </a:cubicBezTo>
                  <a:cubicBezTo>
                    <a:pt x="5964" y="10833"/>
                    <a:pt x="43" y="9034"/>
                    <a:pt x="1382" y="4765"/>
                  </a:cubicBezTo>
                  <a:cubicBezTo>
                    <a:pt x="2110" y="2449"/>
                    <a:pt x="4630" y="1598"/>
                    <a:pt x="7099" y="1598"/>
                  </a:cubicBezTo>
                  <a:close/>
                  <a:moveTo>
                    <a:pt x="22912" y="6793"/>
                  </a:moveTo>
                  <a:cubicBezTo>
                    <a:pt x="23332" y="6793"/>
                    <a:pt x="23759" y="6841"/>
                    <a:pt x="24188" y="6941"/>
                  </a:cubicBezTo>
                  <a:cubicBezTo>
                    <a:pt x="23435" y="7883"/>
                    <a:pt x="22473" y="8448"/>
                    <a:pt x="21280" y="8657"/>
                  </a:cubicBezTo>
                  <a:cubicBezTo>
                    <a:pt x="21113" y="8699"/>
                    <a:pt x="21029" y="8929"/>
                    <a:pt x="21134" y="9075"/>
                  </a:cubicBezTo>
                  <a:cubicBezTo>
                    <a:pt x="21698" y="9996"/>
                    <a:pt x="22284" y="10938"/>
                    <a:pt x="22849" y="11858"/>
                  </a:cubicBezTo>
                  <a:cubicBezTo>
                    <a:pt x="21175" y="11251"/>
                    <a:pt x="19481" y="10394"/>
                    <a:pt x="18665" y="8782"/>
                  </a:cubicBezTo>
                  <a:lnTo>
                    <a:pt x="18665" y="8762"/>
                  </a:lnTo>
                  <a:cubicBezTo>
                    <a:pt x="19809" y="7501"/>
                    <a:pt x="21308" y="6793"/>
                    <a:pt x="22912" y="6793"/>
                  </a:cubicBezTo>
                  <a:close/>
                  <a:moveTo>
                    <a:pt x="9514" y="1"/>
                  </a:moveTo>
                  <a:cubicBezTo>
                    <a:pt x="8930" y="1"/>
                    <a:pt x="8424" y="281"/>
                    <a:pt x="8098" y="999"/>
                  </a:cubicBezTo>
                  <a:cubicBezTo>
                    <a:pt x="7874" y="983"/>
                    <a:pt x="7643" y="974"/>
                    <a:pt x="7408" y="974"/>
                  </a:cubicBezTo>
                  <a:cubicBezTo>
                    <a:pt x="4620" y="974"/>
                    <a:pt x="1233" y="2144"/>
                    <a:pt x="712" y="5058"/>
                  </a:cubicBezTo>
                  <a:cubicBezTo>
                    <a:pt x="1" y="8971"/>
                    <a:pt x="4499" y="10938"/>
                    <a:pt x="7575" y="11440"/>
                  </a:cubicBezTo>
                  <a:cubicBezTo>
                    <a:pt x="8374" y="11564"/>
                    <a:pt x="9199" y="11627"/>
                    <a:pt x="10031" y="11627"/>
                  </a:cubicBezTo>
                  <a:cubicBezTo>
                    <a:pt x="12994" y="11627"/>
                    <a:pt x="16057" y="10823"/>
                    <a:pt x="18393" y="9075"/>
                  </a:cubicBezTo>
                  <a:cubicBezTo>
                    <a:pt x="19292" y="11042"/>
                    <a:pt x="21426" y="11879"/>
                    <a:pt x="23351" y="12632"/>
                  </a:cubicBezTo>
                  <a:cubicBezTo>
                    <a:pt x="23379" y="12643"/>
                    <a:pt x="23406" y="12647"/>
                    <a:pt x="23433" y="12647"/>
                  </a:cubicBezTo>
                  <a:cubicBezTo>
                    <a:pt x="23623" y="12647"/>
                    <a:pt x="23757" y="12403"/>
                    <a:pt x="23665" y="12256"/>
                  </a:cubicBezTo>
                  <a:cubicBezTo>
                    <a:pt x="23038" y="11210"/>
                    <a:pt x="22389" y="10184"/>
                    <a:pt x="21761" y="9138"/>
                  </a:cubicBezTo>
                  <a:cubicBezTo>
                    <a:pt x="23038" y="8803"/>
                    <a:pt x="24084" y="8071"/>
                    <a:pt x="24879" y="6941"/>
                  </a:cubicBezTo>
                  <a:cubicBezTo>
                    <a:pt x="25004" y="6774"/>
                    <a:pt x="24879" y="6565"/>
                    <a:pt x="24711" y="6523"/>
                  </a:cubicBezTo>
                  <a:cubicBezTo>
                    <a:pt x="24116" y="6347"/>
                    <a:pt x="23505" y="6260"/>
                    <a:pt x="22899" y="6260"/>
                  </a:cubicBezTo>
                  <a:cubicBezTo>
                    <a:pt x="21270" y="6260"/>
                    <a:pt x="19677" y="6887"/>
                    <a:pt x="18518" y="8092"/>
                  </a:cubicBezTo>
                  <a:cubicBezTo>
                    <a:pt x="17158" y="6460"/>
                    <a:pt x="15693" y="4765"/>
                    <a:pt x="13957" y="3468"/>
                  </a:cubicBezTo>
                  <a:cubicBezTo>
                    <a:pt x="14061" y="3405"/>
                    <a:pt x="14124" y="3300"/>
                    <a:pt x="14040" y="3175"/>
                  </a:cubicBezTo>
                  <a:cubicBezTo>
                    <a:pt x="13393" y="2189"/>
                    <a:pt x="11147" y="1"/>
                    <a:pt x="95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2"/>
            <p:cNvSpPr/>
            <p:nvPr/>
          </p:nvSpPr>
          <p:spPr>
            <a:xfrm>
              <a:off x="3018300" y="3745400"/>
              <a:ext cx="59650" cy="42675"/>
            </a:xfrm>
            <a:custGeom>
              <a:avLst/>
              <a:gdLst/>
              <a:ahLst/>
              <a:cxnLst/>
              <a:rect l="l" t="t" r="r" b="b"/>
              <a:pathLst>
                <a:path w="2386" h="1707" extrusionOk="0">
                  <a:moveTo>
                    <a:pt x="1159" y="1"/>
                  </a:moveTo>
                  <a:cubicBezTo>
                    <a:pt x="1143" y="1"/>
                    <a:pt x="1126" y="1"/>
                    <a:pt x="1109" y="2"/>
                  </a:cubicBezTo>
                  <a:cubicBezTo>
                    <a:pt x="481" y="65"/>
                    <a:pt x="0" y="985"/>
                    <a:pt x="544" y="1446"/>
                  </a:cubicBezTo>
                  <a:cubicBezTo>
                    <a:pt x="580" y="1473"/>
                    <a:pt x="620" y="1484"/>
                    <a:pt x="658" y="1484"/>
                  </a:cubicBezTo>
                  <a:cubicBezTo>
                    <a:pt x="799" y="1484"/>
                    <a:pt x="922" y="1330"/>
                    <a:pt x="774" y="1215"/>
                  </a:cubicBezTo>
                  <a:cubicBezTo>
                    <a:pt x="537" y="959"/>
                    <a:pt x="822" y="478"/>
                    <a:pt x="1137" y="478"/>
                  </a:cubicBezTo>
                  <a:cubicBezTo>
                    <a:pt x="1155" y="478"/>
                    <a:pt x="1174" y="480"/>
                    <a:pt x="1193" y="483"/>
                  </a:cubicBezTo>
                  <a:cubicBezTo>
                    <a:pt x="1402" y="504"/>
                    <a:pt x="1569" y="692"/>
                    <a:pt x="1632" y="860"/>
                  </a:cubicBezTo>
                  <a:cubicBezTo>
                    <a:pt x="1737" y="1111"/>
                    <a:pt x="1674" y="1320"/>
                    <a:pt x="1716" y="1550"/>
                  </a:cubicBezTo>
                  <a:cubicBezTo>
                    <a:pt x="1743" y="1647"/>
                    <a:pt x="1853" y="1707"/>
                    <a:pt x="1954" y="1707"/>
                  </a:cubicBezTo>
                  <a:cubicBezTo>
                    <a:pt x="2006" y="1707"/>
                    <a:pt x="2057" y="1691"/>
                    <a:pt x="2092" y="1655"/>
                  </a:cubicBezTo>
                  <a:cubicBezTo>
                    <a:pt x="2385" y="1341"/>
                    <a:pt x="2281" y="839"/>
                    <a:pt x="2051" y="525"/>
                  </a:cubicBezTo>
                  <a:cubicBezTo>
                    <a:pt x="1890" y="224"/>
                    <a:pt x="1538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2"/>
            <p:cNvSpPr/>
            <p:nvPr/>
          </p:nvSpPr>
          <p:spPr>
            <a:xfrm>
              <a:off x="3161100" y="3766800"/>
              <a:ext cx="106200" cy="104225"/>
            </a:xfrm>
            <a:custGeom>
              <a:avLst/>
              <a:gdLst/>
              <a:ahLst/>
              <a:cxnLst/>
              <a:rect l="l" t="t" r="r" b="b"/>
              <a:pathLst>
                <a:path w="4248" h="4169" extrusionOk="0">
                  <a:moveTo>
                    <a:pt x="2992" y="656"/>
                  </a:moveTo>
                  <a:cubicBezTo>
                    <a:pt x="3034" y="656"/>
                    <a:pt x="3077" y="662"/>
                    <a:pt x="3118" y="673"/>
                  </a:cubicBezTo>
                  <a:cubicBezTo>
                    <a:pt x="3118" y="736"/>
                    <a:pt x="3139" y="841"/>
                    <a:pt x="3139" y="924"/>
                  </a:cubicBezTo>
                  <a:cubicBezTo>
                    <a:pt x="3202" y="1050"/>
                    <a:pt x="3202" y="1217"/>
                    <a:pt x="3222" y="1364"/>
                  </a:cubicBezTo>
                  <a:cubicBezTo>
                    <a:pt x="2909" y="1364"/>
                    <a:pt x="2595" y="1406"/>
                    <a:pt x="2281" y="1406"/>
                  </a:cubicBezTo>
                  <a:cubicBezTo>
                    <a:pt x="2134" y="1406"/>
                    <a:pt x="2134" y="1636"/>
                    <a:pt x="2281" y="1636"/>
                  </a:cubicBezTo>
                  <a:cubicBezTo>
                    <a:pt x="2595" y="1636"/>
                    <a:pt x="2930" y="1657"/>
                    <a:pt x="3243" y="1657"/>
                  </a:cubicBezTo>
                  <a:cubicBezTo>
                    <a:pt x="3306" y="1991"/>
                    <a:pt x="3348" y="2347"/>
                    <a:pt x="3390" y="2682"/>
                  </a:cubicBezTo>
                  <a:cubicBezTo>
                    <a:pt x="3474" y="3079"/>
                    <a:pt x="3641" y="3603"/>
                    <a:pt x="3118" y="3603"/>
                  </a:cubicBezTo>
                  <a:cubicBezTo>
                    <a:pt x="2846" y="3603"/>
                    <a:pt x="2490" y="3414"/>
                    <a:pt x="2218" y="3393"/>
                  </a:cubicBezTo>
                  <a:cubicBezTo>
                    <a:pt x="2016" y="3365"/>
                    <a:pt x="1814" y="3351"/>
                    <a:pt x="1613" y="3351"/>
                  </a:cubicBezTo>
                  <a:cubicBezTo>
                    <a:pt x="1212" y="3351"/>
                    <a:pt x="816" y="3407"/>
                    <a:pt x="440" y="3519"/>
                  </a:cubicBezTo>
                  <a:lnTo>
                    <a:pt x="356" y="1782"/>
                  </a:lnTo>
                  <a:lnTo>
                    <a:pt x="356" y="1782"/>
                  </a:lnTo>
                  <a:cubicBezTo>
                    <a:pt x="377" y="1803"/>
                    <a:pt x="403" y="1814"/>
                    <a:pt x="432" y="1814"/>
                  </a:cubicBezTo>
                  <a:cubicBezTo>
                    <a:pt x="461" y="1814"/>
                    <a:pt x="492" y="1803"/>
                    <a:pt x="523" y="1782"/>
                  </a:cubicBezTo>
                  <a:cubicBezTo>
                    <a:pt x="1235" y="1468"/>
                    <a:pt x="1946" y="987"/>
                    <a:pt x="2678" y="736"/>
                  </a:cubicBezTo>
                  <a:cubicBezTo>
                    <a:pt x="2769" y="691"/>
                    <a:pt x="2881" y="656"/>
                    <a:pt x="2992" y="656"/>
                  </a:cubicBezTo>
                  <a:close/>
                  <a:moveTo>
                    <a:pt x="3118" y="0"/>
                  </a:moveTo>
                  <a:cubicBezTo>
                    <a:pt x="2754" y="0"/>
                    <a:pt x="2328" y="327"/>
                    <a:pt x="2051" y="485"/>
                  </a:cubicBezTo>
                  <a:cubicBezTo>
                    <a:pt x="1486" y="778"/>
                    <a:pt x="900" y="1029"/>
                    <a:pt x="314" y="1343"/>
                  </a:cubicBezTo>
                  <a:lnTo>
                    <a:pt x="314" y="1322"/>
                  </a:lnTo>
                  <a:cubicBezTo>
                    <a:pt x="314" y="1228"/>
                    <a:pt x="246" y="1181"/>
                    <a:pt x="178" y="1181"/>
                  </a:cubicBezTo>
                  <a:cubicBezTo>
                    <a:pt x="110" y="1181"/>
                    <a:pt x="42" y="1228"/>
                    <a:pt x="42" y="1322"/>
                  </a:cubicBezTo>
                  <a:cubicBezTo>
                    <a:pt x="0" y="2117"/>
                    <a:pt x="42" y="2954"/>
                    <a:pt x="0" y="3770"/>
                  </a:cubicBezTo>
                  <a:cubicBezTo>
                    <a:pt x="0" y="3917"/>
                    <a:pt x="129" y="3983"/>
                    <a:pt x="245" y="3983"/>
                  </a:cubicBezTo>
                  <a:cubicBezTo>
                    <a:pt x="262" y="3983"/>
                    <a:pt x="278" y="3982"/>
                    <a:pt x="293" y="3979"/>
                  </a:cubicBezTo>
                  <a:cubicBezTo>
                    <a:pt x="718" y="3863"/>
                    <a:pt x="1144" y="3803"/>
                    <a:pt x="1574" y="3803"/>
                  </a:cubicBezTo>
                  <a:cubicBezTo>
                    <a:pt x="1842" y="3803"/>
                    <a:pt x="2112" y="3826"/>
                    <a:pt x="2386" y="3875"/>
                  </a:cubicBezTo>
                  <a:cubicBezTo>
                    <a:pt x="2671" y="3946"/>
                    <a:pt x="3077" y="4169"/>
                    <a:pt x="3424" y="4169"/>
                  </a:cubicBezTo>
                  <a:cubicBezTo>
                    <a:pt x="3485" y="4169"/>
                    <a:pt x="3543" y="4162"/>
                    <a:pt x="3599" y="4147"/>
                  </a:cubicBezTo>
                  <a:cubicBezTo>
                    <a:pt x="4248" y="3958"/>
                    <a:pt x="3913" y="2870"/>
                    <a:pt x="3850" y="2410"/>
                  </a:cubicBezTo>
                  <a:cubicBezTo>
                    <a:pt x="3787" y="1824"/>
                    <a:pt x="3746" y="1113"/>
                    <a:pt x="3599" y="506"/>
                  </a:cubicBezTo>
                  <a:cubicBezTo>
                    <a:pt x="3536" y="276"/>
                    <a:pt x="3474" y="66"/>
                    <a:pt x="3181" y="4"/>
                  </a:cubicBezTo>
                  <a:cubicBezTo>
                    <a:pt x="3160" y="1"/>
                    <a:pt x="3139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2"/>
            <p:cNvSpPr/>
            <p:nvPr/>
          </p:nvSpPr>
          <p:spPr>
            <a:xfrm>
              <a:off x="3204675" y="3824425"/>
              <a:ext cx="41700" cy="11575"/>
            </a:xfrm>
            <a:custGeom>
              <a:avLst/>
              <a:gdLst/>
              <a:ahLst/>
              <a:cxnLst/>
              <a:rect l="l" t="t" r="r" b="b"/>
              <a:pathLst>
                <a:path w="1668" h="463" extrusionOk="0">
                  <a:moveTo>
                    <a:pt x="1479" y="0"/>
                  </a:moveTo>
                  <a:cubicBezTo>
                    <a:pt x="1040" y="63"/>
                    <a:pt x="580" y="189"/>
                    <a:pt x="119" y="272"/>
                  </a:cubicBezTo>
                  <a:cubicBezTo>
                    <a:pt x="1" y="292"/>
                    <a:pt x="51" y="462"/>
                    <a:pt x="163" y="462"/>
                  </a:cubicBezTo>
                  <a:cubicBezTo>
                    <a:pt x="169" y="462"/>
                    <a:pt x="176" y="462"/>
                    <a:pt x="182" y="461"/>
                  </a:cubicBezTo>
                  <a:cubicBezTo>
                    <a:pt x="622" y="398"/>
                    <a:pt x="1061" y="377"/>
                    <a:pt x="1521" y="251"/>
                  </a:cubicBezTo>
                  <a:cubicBezTo>
                    <a:pt x="1668" y="251"/>
                    <a:pt x="1647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2"/>
          <p:cNvSpPr/>
          <p:nvPr/>
        </p:nvSpPr>
        <p:spPr>
          <a:xfrm rot="584958">
            <a:off x="6898250" y="143366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72"/>
          <p:cNvSpPr txBox="1">
            <a:spLocks noGrp="1"/>
          </p:cNvSpPr>
          <p:nvPr>
            <p:ph type="title" idx="2"/>
          </p:nvPr>
        </p:nvSpPr>
        <p:spPr>
          <a:xfrm>
            <a:off x="3334725" y="870425"/>
            <a:ext cx="1078200" cy="7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67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1284" name="Google Shape;1284;p67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7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7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7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67"/>
          <p:cNvSpPr txBox="1">
            <a:spLocks noGrp="1"/>
          </p:cNvSpPr>
          <p:nvPr>
            <p:ph type="title"/>
          </p:nvPr>
        </p:nvSpPr>
        <p:spPr>
          <a:xfrm>
            <a:off x="4410669" y="738232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err="1"/>
              <a:t>Students</a:t>
            </a:r>
            <a:r>
              <a:rPr lang="fr-FR" sz="3600" dirty="0"/>
              <a:t>:</a:t>
            </a:r>
            <a:endParaRPr sz="3600" dirty="0"/>
          </a:p>
        </p:txBody>
      </p:sp>
      <p:sp>
        <p:nvSpPr>
          <p:cNvPr id="1289" name="Google Shape;1289;p67"/>
          <p:cNvSpPr txBox="1">
            <a:spLocks noGrp="1"/>
          </p:cNvSpPr>
          <p:nvPr>
            <p:ph type="body" idx="1"/>
          </p:nvPr>
        </p:nvSpPr>
        <p:spPr>
          <a:xfrm>
            <a:off x="4267751" y="2125153"/>
            <a:ext cx="4332926" cy="2046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Gaegu"/>
                <a:ea typeface="Gaegu"/>
                <a:sym typeface="Gaegu"/>
              </a:rPr>
              <a:t>  -</a:t>
            </a:r>
            <a:r>
              <a:rPr lang="en-US" sz="2800" b="1" dirty="0">
                <a:latin typeface="Gaegu"/>
                <a:ea typeface="Gaegu"/>
                <a:sym typeface="Gaegu"/>
              </a:rPr>
              <a:t>Access courses, modules, assignments, grades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Gaegu"/>
                <a:ea typeface="Gaegu"/>
                <a:sym typeface="Gaegu"/>
              </a:rPr>
              <a:t>  -Participate in real-time discussions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Gaegu"/>
                <a:ea typeface="Gaegu"/>
                <a:sym typeface="Gaegu"/>
              </a:rPr>
              <a:t>   -Manage personal to-do list</a:t>
            </a:r>
            <a:endParaRPr sz="3600" b="1" dirty="0">
              <a:latin typeface="Gaegu"/>
              <a:ea typeface="Gaegu"/>
              <a:sym typeface="Gaegu"/>
            </a:endParaRPr>
          </a:p>
        </p:txBody>
      </p:sp>
      <p:pic>
        <p:nvPicPr>
          <p:cNvPr id="1290" name="Google Shape;1290;p67"/>
          <p:cNvPicPr preferRelativeResize="0"/>
          <p:nvPr/>
        </p:nvPicPr>
        <p:blipFill rotWithShape="1">
          <a:blip r:embed="rId3">
            <a:alphaModFix/>
          </a:blip>
          <a:srcRect l="5845" r="5845"/>
          <a:stretch/>
        </p:blipFill>
        <p:spPr>
          <a:xfrm flipH="1">
            <a:off x="651612" y="794775"/>
            <a:ext cx="3018050" cy="3417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1" name="Google Shape;1291;p67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1292" name="Google Shape;1292;p67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7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7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7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67"/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1297" name="Google Shape;1297;p67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7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7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67"/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1301" name="Google Shape;1301;p67"/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7"/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67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3" name="Google Shape;3253;p94" title="kids-wanting-answer-question-from-their-teacher (1)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3" t="6759" r="41703" b="40099"/>
          <a:stretch/>
        </p:blipFill>
        <p:spPr>
          <a:xfrm>
            <a:off x="5228725" y="1243728"/>
            <a:ext cx="3349200" cy="2625900"/>
          </a:xfrm>
          <a:prstGeom prst="wedgeRectCallout">
            <a:avLst>
              <a:gd name="adj1" fmla="val -62811"/>
              <a:gd name="adj2" fmla="val -21523"/>
            </a:avLst>
          </a:prstGeom>
        </p:spPr>
      </p:pic>
      <p:sp>
        <p:nvSpPr>
          <p:cNvPr id="3254" name="Google Shape;3254;p94"/>
          <p:cNvSpPr txBox="1">
            <a:spLocks noGrp="1"/>
          </p:cNvSpPr>
          <p:nvPr>
            <p:ph type="subTitle" idx="1"/>
          </p:nvPr>
        </p:nvSpPr>
        <p:spPr>
          <a:xfrm flipH="1">
            <a:off x="1132690" y="1570523"/>
            <a:ext cx="3607800" cy="23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aegu"/>
                <a:ea typeface="Gaegu"/>
                <a:sym typeface="Gaegu"/>
              </a:rPr>
              <a:t>  -Create modules and assignments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aegu"/>
                <a:ea typeface="Gaegu"/>
                <a:sym typeface="Gaegu"/>
              </a:rPr>
              <a:t>  -Grade submissions and provide feedback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aegu"/>
                <a:ea typeface="Gaegu"/>
                <a:sym typeface="Gaegu"/>
              </a:rPr>
              <a:t>  -Communicate with students</a:t>
            </a:r>
            <a:endParaRPr sz="2400" b="1" dirty="0">
              <a:latin typeface="Gaegu"/>
              <a:ea typeface="Gaegu"/>
              <a:sym typeface="Gaegu"/>
            </a:endParaRPr>
          </a:p>
        </p:txBody>
      </p:sp>
      <p:grpSp>
        <p:nvGrpSpPr>
          <p:cNvPr id="3255" name="Google Shape;3255;p94"/>
          <p:cNvGrpSpPr/>
          <p:nvPr/>
        </p:nvGrpSpPr>
        <p:grpSpPr>
          <a:xfrm>
            <a:off x="4722146" y="1155179"/>
            <a:ext cx="3923768" cy="2722510"/>
            <a:chOff x="3409416" y="760650"/>
            <a:chExt cx="5129109" cy="3558837"/>
          </a:xfrm>
        </p:grpSpPr>
        <p:sp>
          <p:nvSpPr>
            <p:cNvPr id="3256" name="Google Shape;3256;p94"/>
            <p:cNvSpPr/>
            <p:nvPr/>
          </p:nvSpPr>
          <p:spPr>
            <a:xfrm>
              <a:off x="3984400" y="760650"/>
              <a:ext cx="4481609" cy="163003"/>
            </a:xfrm>
            <a:custGeom>
              <a:avLst/>
              <a:gdLst/>
              <a:ahLst/>
              <a:cxnLst/>
              <a:rect l="l" t="t" r="r" b="b"/>
              <a:pathLst>
                <a:path w="142262" h="8883" extrusionOk="0">
                  <a:moveTo>
                    <a:pt x="30662" y="0"/>
                  </a:moveTo>
                  <a:cubicBezTo>
                    <a:pt x="30394" y="0"/>
                    <a:pt x="29837" y="294"/>
                    <a:pt x="29536" y="294"/>
                  </a:cubicBezTo>
                  <a:cubicBezTo>
                    <a:pt x="29490" y="294"/>
                    <a:pt x="29449" y="287"/>
                    <a:pt x="29417" y="271"/>
                  </a:cubicBezTo>
                  <a:cubicBezTo>
                    <a:pt x="24081" y="614"/>
                    <a:pt x="14295" y="671"/>
                    <a:pt x="9644" y="984"/>
                  </a:cubicBezTo>
                  <a:cubicBezTo>
                    <a:pt x="8035" y="1081"/>
                    <a:pt x="6795" y="1139"/>
                    <a:pt x="6040" y="1139"/>
                  </a:cubicBezTo>
                  <a:cubicBezTo>
                    <a:pt x="5684" y="1139"/>
                    <a:pt x="5435" y="1126"/>
                    <a:pt x="5307" y="1099"/>
                  </a:cubicBezTo>
                  <a:cubicBezTo>
                    <a:pt x="4822" y="1070"/>
                    <a:pt x="4508" y="1042"/>
                    <a:pt x="4223" y="1042"/>
                  </a:cubicBezTo>
                  <a:cubicBezTo>
                    <a:pt x="3966" y="1042"/>
                    <a:pt x="3738" y="1099"/>
                    <a:pt x="3567" y="1213"/>
                  </a:cubicBezTo>
                  <a:cubicBezTo>
                    <a:pt x="3082" y="1527"/>
                    <a:pt x="2169" y="2839"/>
                    <a:pt x="1398" y="4094"/>
                  </a:cubicBezTo>
                  <a:cubicBezTo>
                    <a:pt x="599" y="5350"/>
                    <a:pt x="0" y="6605"/>
                    <a:pt x="742" y="6891"/>
                  </a:cubicBezTo>
                  <a:cubicBezTo>
                    <a:pt x="1190" y="7049"/>
                    <a:pt x="2883" y="7353"/>
                    <a:pt x="5120" y="7353"/>
                  </a:cubicBezTo>
                  <a:cubicBezTo>
                    <a:pt x="5302" y="7353"/>
                    <a:pt x="5489" y="7351"/>
                    <a:pt x="5678" y="7347"/>
                  </a:cubicBezTo>
                  <a:cubicBezTo>
                    <a:pt x="6934" y="7319"/>
                    <a:pt x="8275" y="7204"/>
                    <a:pt x="9673" y="7090"/>
                  </a:cubicBezTo>
                  <a:cubicBezTo>
                    <a:pt x="11965" y="6905"/>
                    <a:pt x="17814" y="6697"/>
                    <a:pt x="22207" y="6697"/>
                  </a:cubicBezTo>
                  <a:cubicBezTo>
                    <a:pt x="24595" y="6697"/>
                    <a:pt x="26554" y="6758"/>
                    <a:pt x="27277" y="6919"/>
                  </a:cubicBezTo>
                  <a:cubicBezTo>
                    <a:pt x="29693" y="6817"/>
                    <a:pt x="32191" y="6482"/>
                    <a:pt x="34540" y="6482"/>
                  </a:cubicBezTo>
                  <a:cubicBezTo>
                    <a:pt x="36129" y="6482"/>
                    <a:pt x="37650" y="6635"/>
                    <a:pt x="39032" y="7119"/>
                  </a:cubicBezTo>
                  <a:cubicBezTo>
                    <a:pt x="43198" y="8564"/>
                    <a:pt x="45781" y="8882"/>
                    <a:pt x="47952" y="8882"/>
                  </a:cubicBezTo>
                  <a:cubicBezTo>
                    <a:pt x="49667" y="8882"/>
                    <a:pt x="51124" y="8684"/>
                    <a:pt x="52899" y="8684"/>
                  </a:cubicBezTo>
                  <a:cubicBezTo>
                    <a:pt x="53048" y="8684"/>
                    <a:pt x="53201" y="8685"/>
                    <a:pt x="53355" y="8688"/>
                  </a:cubicBezTo>
                  <a:cubicBezTo>
                    <a:pt x="55239" y="7975"/>
                    <a:pt x="65082" y="7376"/>
                    <a:pt x="67336" y="7262"/>
                  </a:cubicBezTo>
                  <a:cubicBezTo>
                    <a:pt x="73699" y="6976"/>
                    <a:pt x="79862" y="6948"/>
                    <a:pt x="80290" y="6834"/>
                  </a:cubicBezTo>
                  <a:cubicBezTo>
                    <a:pt x="80833" y="6709"/>
                    <a:pt x="82463" y="6636"/>
                    <a:pt x="83939" y="6636"/>
                  </a:cubicBezTo>
                  <a:cubicBezTo>
                    <a:pt x="85178" y="6636"/>
                    <a:pt x="86309" y="6688"/>
                    <a:pt x="86595" y="6805"/>
                  </a:cubicBezTo>
                  <a:cubicBezTo>
                    <a:pt x="87022" y="6960"/>
                    <a:pt x="87523" y="7012"/>
                    <a:pt x="88040" y="7012"/>
                  </a:cubicBezTo>
                  <a:cubicBezTo>
                    <a:pt x="89075" y="7012"/>
                    <a:pt x="90173" y="6804"/>
                    <a:pt x="90869" y="6804"/>
                  </a:cubicBezTo>
                  <a:cubicBezTo>
                    <a:pt x="91103" y="6804"/>
                    <a:pt x="91292" y="6828"/>
                    <a:pt x="91417" y="6891"/>
                  </a:cubicBezTo>
                  <a:cubicBezTo>
                    <a:pt x="95783" y="6604"/>
                    <a:pt x="96086" y="6517"/>
                    <a:pt x="98992" y="6517"/>
                  </a:cubicBezTo>
                  <a:cubicBezTo>
                    <a:pt x="101004" y="6517"/>
                    <a:pt x="104265" y="6559"/>
                    <a:pt x="110990" y="6605"/>
                  </a:cubicBezTo>
                  <a:cubicBezTo>
                    <a:pt x="116297" y="6634"/>
                    <a:pt x="124657" y="6776"/>
                    <a:pt x="124657" y="6776"/>
                  </a:cubicBezTo>
                  <a:cubicBezTo>
                    <a:pt x="125447" y="6719"/>
                    <a:pt x="126261" y="6696"/>
                    <a:pt x="127083" y="6696"/>
                  </a:cubicBezTo>
                  <a:cubicBezTo>
                    <a:pt x="130791" y="6696"/>
                    <a:pt x="134653" y="7174"/>
                    <a:pt x="137053" y="7174"/>
                  </a:cubicBezTo>
                  <a:cubicBezTo>
                    <a:pt x="138084" y="7174"/>
                    <a:pt x="138845" y="7086"/>
                    <a:pt x="139209" y="6834"/>
                  </a:cubicBezTo>
                  <a:cubicBezTo>
                    <a:pt x="140550" y="5921"/>
                    <a:pt x="142262" y="2069"/>
                    <a:pt x="141777" y="1099"/>
                  </a:cubicBezTo>
                  <a:cubicBezTo>
                    <a:pt x="141653" y="873"/>
                    <a:pt x="135793" y="765"/>
                    <a:pt x="132307" y="765"/>
                  </a:cubicBezTo>
                  <a:cubicBezTo>
                    <a:pt x="130950" y="765"/>
                    <a:pt x="129953" y="781"/>
                    <a:pt x="129793" y="813"/>
                  </a:cubicBezTo>
                  <a:cubicBezTo>
                    <a:pt x="129704" y="838"/>
                    <a:pt x="129613" y="848"/>
                    <a:pt x="129527" y="848"/>
                  </a:cubicBezTo>
                  <a:cubicBezTo>
                    <a:pt x="129308" y="848"/>
                    <a:pt x="129121" y="781"/>
                    <a:pt x="129080" y="699"/>
                  </a:cubicBezTo>
                  <a:cubicBezTo>
                    <a:pt x="128994" y="614"/>
                    <a:pt x="118552" y="243"/>
                    <a:pt x="118409" y="243"/>
                  </a:cubicBezTo>
                  <a:cubicBezTo>
                    <a:pt x="118409" y="174"/>
                    <a:pt x="118294" y="136"/>
                    <a:pt x="118108" y="136"/>
                  </a:cubicBezTo>
                  <a:cubicBezTo>
                    <a:pt x="117987" y="136"/>
                    <a:pt x="117836" y="152"/>
                    <a:pt x="117667" y="186"/>
                  </a:cubicBezTo>
                  <a:cubicBezTo>
                    <a:pt x="116487" y="418"/>
                    <a:pt x="110199" y="527"/>
                    <a:pt x="104993" y="527"/>
                  </a:cubicBezTo>
                  <a:cubicBezTo>
                    <a:pt x="101891" y="527"/>
                    <a:pt x="99174" y="488"/>
                    <a:pt x="98151" y="414"/>
                  </a:cubicBezTo>
                  <a:cubicBezTo>
                    <a:pt x="96867" y="334"/>
                    <a:pt x="96043" y="292"/>
                    <a:pt x="95241" y="292"/>
                  </a:cubicBezTo>
                  <a:cubicBezTo>
                    <a:pt x="94315" y="292"/>
                    <a:pt x="93418" y="349"/>
                    <a:pt x="91874" y="471"/>
                  </a:cubicBezTo>
                  <a:cubicBezTo>
                    <a:pt x="88564" y="699"/>
                    <a:pt x="78778" y="499"/>
                    <a:pt x="73157" y="984"/>
                  </a:cubicBezTo>
                  <a:cubicBezTo>
                    <a:pt x="72662" y="1028"/>
                    <a:pt x="72348" y="1045"/>
                    <a:pt x="72141" y="1045"/>
                  </a:cubicBezTo>
                  <a:cubicBezTo>
                    <a:pt x="71533" y="1045"/>
                    <a:pt x="71826" y="905"/>
                    <a:pt x="71120" y="905"/>
                  </a:cubicBezTo>
                  <a:cubicBezTo>
                    <a:pt x="70967" y="905"/>
                    <a:pt x="70768" y="912"/>
                    <a:pt x="70503" y="927"/>
                  </a:cubicBezTo>
                  <a:cubicBezTo>
                    <a:pt x="57221" y="1551"/>
                    <a:pt x="51445" y="2791"/>
                    <a:pt x="47481" y="2791"/>
                  </a:cubicBezTo>
                  <a:cubicBezTo>
                    <a:pt x="47093" y="2791"/>
                    <a:pt x="46723" y="2779"/>
                    <a:pt x="46365" y="2753"/>
                  </a:cubicBezTo>
                  <a:cubicBezTo>
                    <a:pt x="41286" y="2354"/>
                    <a:pt x="41885" y="186"/>
                    <a:pt x="32613" y="100"/>
                  </a:cubicBezTo>
                  <a:cubicBezTo>
                    <a:pt x="31500" y="100"/>
                    <a:pt x="30844" y="100"/>
                    <a:pt x="30786" y="43"/>
                  </a:cubicBezTo>
                  <a:cubicBezTo>
                    <a:pt x="30760" y="13"/>
                    <a:pt x="30717" y="0"/>
                    <a:pt x="30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94"/>
            <p:cNvSpPr/>
            <p:nvPr/>
          </p:nvSpPr>
          <p:spPr>
            <a:xfrm rot="5400000">
              <a:off x="6673474" y="2454417"/>
              <a:ext cx="3558818" cy="171284"/>
            </a:xfrm>
            <a:custGeom>
              <a:avLst/>
              <a:gdLst/>
              <a:ahLst/>
              <a:cxnLst/>
              <a:rect l="l" t="t" r="r" b="b"/>
              <a:pathLst>
                <a:path w="130050" h="9162" extrusionOk="0">
                  <a:moveTo>
                    <a:pt x="76078" y="0"/>
                  </a:moveTo>
                  <a:cubicBezTo>
                    <a:pt x="73804" y="0"/>
                    <a:pt x="70993" y="121"/>
                    <a:pt x="67079" y="560"/>
                  </a:cubicBezTo>
                  <a:cubicBezTo>
                    <a:pt x="66603" y="607"/>
                    <a:pt x="66314" y="624"/>
                    <a:pt x="66129" y="624"/>
                  </a:cubicBezTo>
                  <a:cubicBezTo>
                    <a:pt x="65645" y="624"/>
                    <a:pt x="65870" y="508"/>
                    <a:pt x="65294" y="508"/>
                  </a:cubicBezTo>
                  <a:cubicBezTo>
                    <a:pt x="65154" y="508"/>
                    <a:pt x="64967" y="514"/>
                    <a:pt x="64711" y="531"/>
                  </a:cubicBezTo>
                  <a:cubicBezTo>
                    <a:pt x="64388" y="556"/>
                    <a:pt x="37544" y="2286"/>
                    <a:pt x="30027" y="2286"/>
                  </a:cubicBezTo>
                  <a:cubicBezTo>
                    <a:pt x="28901" y="2286"/>
                    <a:pt x="28208" y="2247"/>
                    <a:pt x="28104" y="2158"/>
                  </a:cubicBezTo>
                  <a:cubicBezTo>
                    <a:pt x="28080" y="2134"/>
                    <a:pt x="28045" y="2124"/>
                    <a:pt x="28000" y="2124"/>
                  </a:cubicBezTo>
                  <a:cubicBezTo>
                    <a:pt x="27759" y="2124"/>
                    <a:pt x="27260" y="2410"/>
                    <a:pt x="26970" y="2410"/>
                  </a:cubicBezTo>
                  <a:cubicBezTo>
                    <a:pt x="26924" y="2410"/>
                    <a:pt x="26883" y="2403"/>
                    <a:pt x="26849" y="2386"/>
                  </a:cubicBezTo>
                  <a:cubicBezTo>
                    <a:pt x="24204" y="2528"/>
                    <a:pt x="12136" y="2963"/>
                    <a:pt x="6940" y="2963"/>
                  </a:cubicBezTo>
                  <a:cubicBezTo>
                    <a:pt x="5859" y="2963"/>
                    <a:pt x="5075" y="2944"/>
                    <a:pt x="4736" y="2900"/>
                  </a:cubicBezTo>
                  <a:cubicBezTo>
                    <a:pt x="4411" y="2853"/>
                    <a:pt x="4146" y="2831"/>
                    <a:pt x="3924" y="2831"/>
                  </a:cubicBezTo>
                  <a:cubicBezTo>
                    <a:pt x="3465" y="2831"/>
                    <a:pt x="3189" y="2926"/>
                    <a:pt x="2939" y="3099"/>
                  </a:cubicBezTo>
                  <a:cubicBezTo>
                    <a:pt x="1855" y="3841"/>
                    <a:pt x="0" y="8834"/>
                    <a:pt x="1141" y="9120"/>
                  </a:cubicBezTo>
                  <a:cubicBezTo>
                    <a:pt x="1323" y="9149"/>
                    <a:pt x="1799" y="9161"/>
                    <a:pt x="2497" y="9161"/>
                  </a:cubicBezTo>
                  <a:cubicBezTo>
                    <a:pt x="4539" y="9161"/>
                    <a:pt x="8485" y="9055"/>
                    <a:pt x="12526" y="8948"/>
                  </a:cubicBezTo>
                  <a:cubicBezTo>
                    <a:pt x="15556" y="8869"/>
                    <a:pt x="18631" y="8789"/>
                    <a:pt x="20988" y="8789"/>
                  </a:cubicBezTo>
                  <a:cubicBezTo>
                    <a:pt x="22848" y="8789"/>
                    <a:pt x="24260" y="8839"/>
                    <a:pt x="24852" y="8977"/>
                  </a:cubicBezTo>
                  <a:cubicBezTo>
                    <a:pt x="33668" y="8404"/>
                    <a:pt x="42365" y="7790"/>
                    <a:pt x="46836" y="7790"/>
                  </a:cubicBezTo>
                  <a:cubicBezTo>
                    <a:pt x="47704" y="7790"/>
                    <a:pt x="48413" y="7813"/>
                    <a:pt x="48933" y="7864"/>
                  </a:cubicBezTo>
                  <a:cubicBezTo>
                    <a:pt x="50046" y="7522"/>
                    <a:pt x="56066" y="7179"/>
                    <a:pt x="61915" y="6894"/>
                  </a:cubicBezTo>
                  <a:cubicBezTo>
                    <a:pt x="78435" y="6067"/>
                    <a:pt x="71873" y="6295"/>
                    <a:pt x="75040" y="6038"/>
                  </a:cubicBezTo>
                  <a:cubicBezTo>
                    <a:pt x="75448" y="6007"/>
                    <a:pt x="75868" y="5993"/>
                    <a:pt x="76278" y="5993"/>
                  </a:cubicBezTo>
                  <a:cubicBezTo>
                    <a:pt x="77729" y="5993"/>
                    <a:pt x="79059" y="6161"/>
                    <a:pt x="79348" y="6295"/>
                  </a:cubicBezTo>
                  <a:cubicBezTo>
                    <a:pt x="79830" y="6521"/>
                    <a:pt x="80431" y="6585"/>
                    <a:pt x="81036" y="6585"/>
                  </a:cubicBezTo>
                  <a:cubicBezTo>
                    <a:pt x="81808" y="6585"/>
                    <a:pt x="82585" y="6482"/>
                    <a:pt x="83132" y="6482"/>
                  </a:cubicBezTo>
                  <a:cubicBezTo>
                    <a:pt x="83400" y="6482"/>
                    <a:pt x="83613" y="6507"/>
                    <a:pt x="83742" y="6580"/>
                  </a:cubicBezTo>
                  <a:cubicBezTo>
                    <a:pt x="86126" y="6528"/>
                    <a:pt x="87141" y="6481"/>
                    <a:pt x="88248" y="6481"/>
                  </a:cubicBezTo>
                  <a:cubicBezTo>
                    <a:pt x="90759" y="6481"/>
                    <a:pt x="93740" y="6723"/>
                    <a:pt x="114214" y="7693"/>
                  </a:cubicBezTo>
                  <a:cubicBezTo>
                    <a:pt x="114892" y="7645"/>
                    <a:pt x="115590" y="7625"/>
                    <a:pt x="116297" y="7625"/>
                  </a:cubicBezTo>
                  <a:cubicBezTo>
                    <a:pt x="119545" y="7625"/>
                    <a:pt x="122962" y="8043"/>
                    <a:pt x="125275" y="8043"/>
                  </a:cubicBezTo>
                  <a:cubicBezTo>
                    <a:pt x="125446" y="8043"/>
                    <a:pt x="125612" y="8040"/>
                    <a:pt x="125770" y="8035"/>
                  </a:cubicBezTo>
                  <a:cubicBezTo>
                    <a:pt x="126654" y="8007"/>
                    <a:pt x="127282" y="7893"/>
                    <a:pt x="127625" y="7665"/>
                  </a:cubicBezTo>
                  <a:cubicBezTo>
                    <a:pt x="128224" y="7151"/>
                    <a:pt x="128909" y="5953"/>
                    <a:pt x="129365" y="4726"/>
                  </a:cubicBezTo>
                  <a:cubicBezTo>
                    <a:pt x="129822" y="3527"/>
                    <a:pt x="130050" y="2300"/>
                    <a:pt x="129793" y="1844"/>
                  </a:cubicBezTo>
                  <a:cubicBezTo>
                    <a:pt x="129725" y="1708"/>
                    <a:pt x="127309" y="1669"/>
                    <a:pt x="124774" y="1669"/>
                  </a:cubicBezTo>
                  <a:cubicBezTo>
                    <a:pt x="122008" y="1669"/>
                    <a:pt x="119100" y="1715"/>
                    <a:pt x="118951" y="1730"/>
                  </a:cubicBezTo>
                  <a:cubicBezTo>
                    <a:pt x="118870" y="1754"/>
                    <a:pt x="118789" y="1765"/>
                    <a:pt x="118713" y="1765"/>
                  </a:cubicBezTo>
                  <a:cubicBezTo>
                    <a:pt x="118520" y="1765"/>
                    <a:pt x="118356" y="1697"/>
                    <a:pt x="118295" y="1616"/>
                  </a:cubicBezTo>
                  <a:cubicBezTo>
                    <a:pt x="118295" y="1616"/>
                    <a:pt x="118123" y="1616"/>
                    <a:pt x="117867" y="1587"/>
                  </a:cubicBezTo>
                  <a:cubicBezTo>
                    <a:pt x="116497" y="1473"/>
                    <a:pt x="117267" y="1559"/>
                    <a:pt x="113444" y="1302"/>
                  </a:cubicBezTo>
                  <a:cubicBezTo>
                    <a:pt x="110705" y="1131"/>
                    <a:pt x="108993" y="1017"/>
                    <a:pt x="108651" y="988"/>
                  </a:cubicBezTo>
                  <a:cubicBezTo>
                    <a:pt x="108651" y="912"/>
                    <a:pt x="108524" y="874"/>
                    <a:pt x="108321" y="874"/>
                  </a:cubicBezTo>
                  <a:cubicBezTo>
                    <a:pt x="108220" y="874"/>
                    <a:pt x="108099" y="883"/>
                    <a:pt x="107966" y="902"/>
                  </a:cubicBezTo>
                  <a:cubicBezTo>
                    <a:pt x="107618" y="966"/>
                    <a:pt x="106675" y="992"/>
                    <a:pt x="105390" y="992"/>
                  </a:cubicBezTo>
                  <a:cubicBezTo>
                    <a:pt x="100874" y="992"/>
                    <a:pt x="92132" y="662"/>
                    <a:pt x="90133" y="417"/>
                  </a:cubicBezTo>
                  <a:cubicBezTo>
                    <a:pt x="88399" y="201"/>
                    <a:pt x="87591" y="106"/>
                    <a:pt x="86392" y="106"/>
                  </a:cubicBezTo>
                  <a:cubicBezTo>
                    <a:pt x="85854" y="106"/>
                    <a:pt x="85239" y="125"/>
                    <a:pt x="84427" y="161"/>
                  </a:cubicBezTo>
                  <a:cubicBezTo>
                    <a:pt x="83968" y="177"/>
                    <a:pt x="83526" y="184"/>
                    <a:pt x="83093" y="184"/>
                  </a:cubicBezTo>
                  <a:cubicBezTo>
                    <a:pt x="80865" y="184"/>
                    <a:pt x="78879" y="0"/>
                    <a:pt x="76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94"/>
            <p:cNvSpPr/>
            <p:nvPr/>
          </p:nvSpPr>
          <p:spPr>
            <a:xfrm>
              <a:off x="4011575" y="4156475"/>
              <a:ext cx="4514659" cy="163010"/>
            </a:xfrm>
            <a:custGeom>
              <a:avLst/>
              <a:gdLst/>
              <a:ahLst/>
              <a:cxnLst/>
              <a:rect l="l" t="t" r="r" b="b"/>
              <a:pathLst>
                <a:path w="134245" h="9443" extrusionOk="0">
                  <a:moveTo>
                    <a:pt x="111862" y="0"/>
                  </a:moveTo>
                  <a:cubicBezTo>
                    <a:pt x="111575" y="0"/>
                    <a:pt x="110960" y="135"/>
                    <a:pt x="110078" y="255"/>
                  </a:cubicBezTo>
                  <a:cubicBezTo>
                    <a:pt x="108937" y="455"/>
                    <a:pt x="109365" y="369"/>
                    <a:pt x="108081" y="512"/>
                  </a:cubicBezTo>
                  <a:cubicBezTo>
                    <a:pt x="104571" y="911"/>
                    <a:pt x="100320" y="911"/>
                    <a:pt x="96753" y="911"/>
                  </a:cubicBezTo>
                  <a:cubicBezTo>
                    <a:pt x="95013" y="911"/>
                    <a:pt x="93586" y="911"/>
                    <a:pt x="92902" y="883"/>
                  </a:cubicBezTo>
                  <a:cubicBezTo>
                    <a:pt x="91941" y="841"/>
                    <a:pt x="91240" y="814"/>
                    <a:pt x="90597" y="814"/>
                  </a:cubicBezTo>
                  <a:cubicBezTo>
                    <a:pt x="90362" y="814"/>
                    <a:pt x="90135" y="818"/>
                    <a:pt x="89906" y="825"/>
                  </a:cubicBezTo>
                  <a:cubicBezTo>
                    <a:pt x="88764" y="911"/>
                    <a:pt x="88080" y="1025"/>
                    <a:pt x="85198" y="1396"/>
                  </a:cubicBezTo>
                  <a:cubicBezTo>
                    <a:pt x="75896" y="2652"/>
                    <a:pt x="72986" y="2766"/>
                    <a:pt x="69277" y="3165"/>
                  </a:cubicBezTo>
                  <a:cubicBezTo>
                    <a:pt x="68804" y="3211"/>
                    <a:pt x="68514" y="3228"/>
                    <a:pt x="68326" y="3228"/>
                  </a:cubicBezTo>
                  <a:cubicBezTo>
                    <a:pt x="67763" y="3228"/>
                    <a:pt x="68120" y="3073"/>
                    <a:pt x="67214" y="3073"/>
                  </a:cubicBezTo>
                  <a:cubicBezTo>
                    <a:pt x="67111" y="3073"/>
                    <a:pt x="66991" y="3075"/>
                    <a:pt x="66852" y="3080"/>
                  </a:cubicBezTo>
                  <a:cubicBezTo>
                    <a:pt x="65844" y="3099"/>
                    <a:pt x="64178" y="3158"/>
                    <a:pt x="62444" y="3158"/>
                  </a:cubicBezTo>
                  <a:cubicBezTo>
                    <a:pt x="61625" y="3158"/>
                    <a:pt x="60791" y="3145"/>
                    <a:pt x="60004" y="3108"/>
                  </a:cubicBezTo>
                  <a:cubicBezTo>
                    <a:pt x="59148" y="3080"/>
                    <a:pt x="58292" y="3022"/>
                    <a:pt x="55639" y="2880"/>
                  </a:cubicBezTo>
                  <a:cubicBezTo>
                    <a:pt x="52572" y="2698"/>
                    <a:pt x="49890" y="2641"/>
                    <a:pt x="47409" y="2641"/>
                  </a:cubicBezTo>
                  <a:cubicBezTo>
                    <a:pt x="43276" y="2641"/>
                    <a:pt x="39702" y="2799"/>
                    <a:pt x="35834" y="2799"/>
                  </a:cubicBezTo>
                  <a:cubicBezTo>
                    <a:pt x="35457" y="2799"/>
                    <a:pt x="35078" y="2797"/>
                    <a:pt x="34696" y="2794"/>
                  </a:cubicBezTo>
                  <a:cubicBezTo>
                    <a:pt x="31386" y="2794"/>
                    <a:pt x="29161" y="2652"/>
                    <a:pt x="29046" y="2566"/>
                  </a:cubicBezTo>
                  <a:cubicBezTo>
                    <a:pt x="29023" y="2532"/>
                    <a:pt x="28980" y="2519"/>
                    <a:pt x="28925" y="2519"/>
                  </a:cubicBezTo>
                  <a:cubicBezTo>
                    <a:pt x="28699" y="2519"/>
                    <a:pt x="28257" y="2744"/>
                    <a:pt x="27975" y="2744"/>
                  </a:cubicBezTo>
                  <a:cubicBezTo>
                    <a:pt x="27915" y="2744"/>
                    <a:pt x="27862" y="2734"/>
                    <a:pt x="27820" y="2709"/>
                  </a:cubicBezTo>
                  <a:cubicBezTo>
                    <a:pt x="25701" y="2647"/>
                    <a:pt x="23450" y="2600"/>
                    <a:pt x="20520" y="2600"/>
                  </a:cubicBezTo>
                  <a:cubicBezTo>
                    <a:pt x="19385" y="2600"/>
                    <a:pt x="18148" y="2607"/>
                    <a:pt x="16778" y="2623"/>
                  </a:cubicBezTo>
                  <a:cubicBezTo>
                    <a:pt x="11584" y="2728"/>
                    <a:pt x="6244" y="3029"/>
                    <a:pt x="4787" y="3029"/>
                  </a:cubicBezTo>
                  <a:cubicBezTo>
                    <a:pt x="4667" y="3029"/>
                    <a:pt x="4574" y="3027"/>
                    <a:pt x="4509" y="3022"/>
                  </a:cubicBezTo>
                  <a:cubicBezTo>
                    <a:pt x="4257" y="3001"/>
                    <a:pt x="4040" y="2991"/>
                    <a:pt x="3849" y="2991"/>
                  </a:cubicBezTo>
                  <a:cubicBezTo>
                    <a:pt x="3261" y="2991"/>
                    <a:pt x="2927" y="3092"/>
                    <a:pt x="2626" y="3308"/>
                  </a:cubicBezTo>
                  <a:cubicBezTo>
                    <a:pt x="1570" y="4135"/>
                    <a:pt x="1" y="9214"/>
                    <a:pt x="1199" y="9442"/>
                  </a:cubicBezTo>
                  <a:cubicBezTo>
                    <a:pt x="1202" y="9442"/>
                    <a:pt x="1207" y="9443"/>
                    <a:pt x="1214" y="9443"/>
                  </a:cubicBezTo>
                  <a:cubicBezTo>
                    <a:pt x="1718" y="9443"/>
                    <a:pt x="11626" y="8669"/>
                    <a:pt x="18774" y="8669"/>
                  </a:cubicBezTo>
                  <a:cubicBezTo>
                    <a:pt x="21681" y="8669"/>
                    <a:pt x="24132" y="8797"/>
                    <a:pt x="25309" y="9157"/>
                  </a:cubicBezTo>
                  <a:cubicBezTo>
                    <a:pt x="25671" y="9159"/>
                    <a:pt x="26032" y="9160"/>
                    <a:pt x="26392" y="9160"/>
                  </a:cubicBezTo>
                  <a:cubicBezTo>
                    <a:pt x="34063" y="9160"/>
                    <a:pt x="41053" y="8755"/>
                    <a:pt x="45828" y="8755"/>
                  </a:cubicBezTo>
                  <a:cubicBezTo>
                    <a:pt x="47685" y="8755"/>
                    <a:pt x="49206" y="8816"/>
                    <a:pt x="50303" y="8986"/>
                  </a:cubicBezTo>
                  <a:cubicBezTo>
                    <a:pt x="50658" y="8861"/>
                    <a:pt x="51500" y="8792"/>
                    <a:pt x="52663" y="8792"/>
                  </a:cubicBezTo>
                  <a:cubicBezTo>
                    <a:pt x="53368" y="8792"/>
                    <a:pt x="54192" y="8818"/>
                    <a:pt x="55096" y="8872"/>
                  </a:cubicBezTo>
                  <a:cubicBezTo>
                    <a:pt x="57761" y="9036"/>
                    <a:pt x="60578" y="9294"/>
                    <a:pt x="64511" y="9294"/>
                  </a:cubicBezTo>
                  <a:cubicBezTo>
                    <a:pt x="66725" y="9294"/>
                    <a:pt x="69293" y="9212"/>
                    <a:pt x="72387" y="8986"/>
                  </a:cubicBezTo>
                  <a:cubicBezTo>
                    <a:pt x="74698" y="8786"/>
                    <a:pt x="76267" y="8615"/>
                    <a:pt x="76496" y="8558"/>
                  </a:cubicBezTo>
                  <a:cubicBezTo>
                    <a:pt x="77297" y="8242"/>
                    <a:pt x="80640" y="7864"/>
                    <a:pt x="82005" y="7864"/>
                  </a:cubicBezTo>
                  <a:cubicBezTo>
                    <a:pt x="82244" y="7864"/>
                    <a:pt x="82422" y="7876"/>
                    <a:pt x="82516" y="7901"/>
                  </a:cubicBezTo>
                  <a:cubicBezTo>
                    <a:pt x="82763" y="7965"/>
                    <a:pt x="83030" y="7991"/>
                    <a:pt x="83308" y="7991"/>
                  </a:cubicBezTo>
                  <a:cubicBezTo>
                    <a:pt x="83897" y="7991"/>
                    <a:pt x="84531" y="7875"/>
                    <a:pt x="85112" y="7759"/>
                  </a:cubicBezTo>
                  <a:cubicBezTo>
                    <a:pt x="85716" y="7634"/>
                    <a:pt x="86259" y="7494"/>
                    <a:pt x="86631" y="7494"/>
                  </a:cubicBezTo>
                  <a:cubicBezTo>
                    <a:pt x="86768" y="7494"/>
                    <a:pt x="86882" y="7513"/>
                    <a:pt x="86967" y="7559"/>
                  </a:cubicBezTo>
                  <a:cubicBezTo>
                    <a:pt x="90858" y="6993"/>
                    <a:pt x="92629" y="6892"/>
                    <a:pt x="94915" y="6892"/>
                  </a:cubicBezTo>
                  <a:cubicBezTo>
                    <a:pt x="96178" y="6892"/>
                    <a:pt x="97598" y="6923"/>
                    <a:pt x="99621" y="6923"/>
                  </a:cubicBezTo>
                  <a:cubicBezTo>
                    <a:pt x="101131" y="6923"/>
                    <a:pt x="102976" y="6906"/>
                    <a:pt x="105342" y="6846"/>
                  </a:cubicBezTo>
                  <a:cubicBezTo>
                    <a:pt x="109878" y="6732"/>
                    <a:pt x="110934" y="6475"/>
                    <a:pt x="114187" y="6475"/>
                  </a:cubicBezTo>
                  <a:cubicBezTo>
                    <a:pt x="114729" y="6475"/>
                    <a:pt x="119893" y="6589"/>
                    <a:pt x="122119" y="6931"/>
                  </a:cubicBezTo>
                  <a:cubicBezTo>
                    <a:pt x="123146" y="7074"/>
                    <a:pt x="123745" y="7217"/>
                    <a:pt x="126170" y="7730"/>
                  </a:cubicBezTo>
                  <a:cubicBezTo>
                    <a:pt x="126997" y="7896"/>
                    <a:pt x="128722" y="8203"/>
                    <a:pt x="130135" y="8203"/>
                  </a:cubicBezTo>
                  <a:cubicBezTo>
                    <a:pt x="130918" y="8203"/>
                    <a:pt x="131604" y="8109"/>
                    <a:pt x="131991" y="7844"/>
                  </a:cubicBezTo>
                  <a:cubicBezTo>
                    <a:pt x="133588" y="6732"/>
                    <a:pt x="134245" y="3051"/>
                    <a:pt x="133446" y="1853"/>
                  </a:cubicBezTo>
                  <a:cubicBezTo>
                    <a:pt x="133419" y="1826"/>
                    <a:pt x="133363" y="1816"/>
                    <a:pt x="133273" y="1816"/>
                  </a:cubicBezTo>
                  <a:cubicBezTo>
                    <a:pt x="133079" y="1816"/>
                    <a:pt x="132727" y="1862"/>
                    <a:pt x="132162" y="1881"/>
                  </a:cubicBezTo>
                  <a:cubicBezTo>
                    <a:pt x="131899" y="1892"/>
                    <a:pt x="131636" y="1897"/>
                    <a:pt x="131372" y="1897"/>
                  </a:cubicBezTo>
                  <a:cubicBezTo>
                    <a:pt x="128800" y="1897"/>
                    <a:pt x="126199" y="1427"/>
                    <a:pt x="123973" y="1168"/>
                  </a:cubicBezTo>
                  <a:cubicBezTo>
                    <a:pt x="123260" y="1082"/>
                    <a:pt x="122775" y="1168"/>
                    <a:pt x="122632" y="911"/>
                  </a:cubicBezTo>
                  <a:cubicBezTo>
                    <a:pt x="122632" y="883"/>
                    <a:pt x="122461" y="825"/>
                    <a:pt x="122176" y="797"/>
                  </a:cubicBezTo>
                  <a:cubicBezTo>
                    <a:pt x="121377" y="654"/>
                    <a:pt x="119437" y="369"/>
                    <a:pt x="117354" y="226"/>
                  </a:cubicBezTo>
                  <a:cubicBezTo>
                    <a:pt x="115620" y="98"/>
                    <a:pt x="114256" y="82"/>
                    <a:pt x="113117" y="82"/>
                  </a:cubicBezTo>
                  <a:cubicBezTo>
                    <a:pt x="112737" y="82"/>
                    <a:pt x="112382" y="84"/>
                    <a:pt x="112047" y="84"/>
                  </a:cubicBezTo>
                  <a:cubicBezTo>
                    <a:pt x="112047" y="24"/>
                    <a:pt x="111984" y="0"/>
                    <a:pt x="1118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94"/>
            <p:cNvSpPr/>
            <p:nvPr/>
          </p:nvSpPr>
          <p:spPr>
            <a:xfrm rot="5400000">
              <a:off x="3059542" y="3203204"/>
              <a:ext cx="2041137" cy="191429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94"/>
            <p:cNvSpPr/>
            <p:nvPr/>
          </p:nvSpPr>
          <p:spPr>
            <a:xfrm rot="5400000">
              <a:off x="3781003" y="1065167"/>
              <a:ext cx="598215" cy="151380"/>
            </a:xfrm>
            <a:custGeom>
              <a:avLst/>
              <a:gdLst/>
              <a:ahLst/>
              <a:cxnLst/>
              <a:rect l="l" t="t" r="r" b="b"/>
              <a:pathLst>
                <a:path w="114986" h="8561" extrusionOk="0">
                  <a:moveTo>
                    <a:pt x="57208" y="1"/>
                  </a:moveTo>
                  <a:cubicBezTo>
                    <a:pt x="42428" y="29"/>
                    <a:pt x="39717" y="1598"/>
                    <a:pt x="29674" y="1884"/>
                  </a:cubicBezTo>
                  <a:cubicBezTo>
                    <a:pt x="28595" y="1927"/>
                    <a:pt x="27649" y="1946"/>
                    <a:pt x="26888" y="1946"/>
                  </a:cubicBezTo>
                  <a:cubicBezTo>
                    <a:pt x="25656" y="1946"/>
                    <a:pt x="24905" y="1897"/>
                    <a:pt x="24852" y="1827"/>
                  </a:cubicBezTo>
                  <a:cubicBezTo>
                    <a:pt x="24835" y="1800"/>
                    <a:pt x="24803" y="1789"/>
                    <a:pt x="24761" y="1789"/>
                  </a:cubicBezTo>
                  <a:cubicBezTo>
                    <a:pt x="24566" y="1789"/>
                    <a:pt x="24147" y="2024"/>
                    <a:pt x="23890" y="2024"/>
                  </a:cubicBezTo>
                  <a:cubicBezTo>
                    <a:pt x="23843" y="2024"/>
                    <a:pt x="23802" y="2016"/>
                    <a:pt x="23768" y="1998"/>
                  </a:cubicBezTo>
                  <a:cubicBezTo>
                    <a:pt x="22508" y="2018"/>
                    <a:pt x="13555" y="2159"/>
                    <a:pt x="8182" y="2159"/>
                  </a:cubicBezTo>
                  <a:cubicBezTo>
                    <a:pt x="6136" y="2159"/>
                    <a:pt x="4609" y="2138"/>
                    <a:pt x="4223" y="2083"/>
                  </a:cubicBezTo>
                  <a:cubicBezTo>
                    <a:pt x="3908" y="2032"/>
                    <a:pt x="3654" y="2007"/>
                    <a:pt x="3443" y="2007"/>
                  </a:cubicBezTo>
                  <a:cubicBezTo>
                    <a:pt x="3065" y="2007"/>
                    <a:pt x="2827" y="2089"/>
                    <a:pt x="2626" y="2255"/>
                  </a:cubicBezTo>
                  <a:cubicBezTo>
                    <a:pt x="1656" y="2996"/>
                    <a:pt x="1" y="7990"/>
                    <a:pt x="1028" y="8275"/>
                  </a:cubicBezTo>
                  <a:cubicBezTo>
                    <a:pt x="1216" y="8305"/>
                    <a:pt x="1767" y="8316"/>
                    <a:pt x="2573" y="8316"/>
                  </a:cubicBezTo>
                  <a:cubicBezTo>
                    <a:pt x="5057" y="8316"/>
                    <a:pt x="9970" y="8209"/>
                    <a:pt x="14253" y="8209"/>
                  </a:cubicBezTo>
                  <a:cubicBezTo>
                    <a:pt x="17837" y="8209"/>
                    <a:pt x="20979" y="8284"/>
                    <a:pt x="21885" y="8560"/>
                  </a:cubicBezTo>
                  <a:cubicBezTo>
                    <a:pt x="23568" y="8475"/>
                    <a:pt x="28019" y="8303"/>
                    <a:pt x="32556" y="7932"/>
                  </a:cubicBezTo>
                  <a:cubicBezTo>
                    <a:pt x="36411" y="7598"/>
                    <a:pt x="40429" y="7056"/>
                    <a:pt x="42627" y="7056"/>
                  </a:cubicBezTo>
                  <a:cubicBezTo>
                    <a:pt x="42869" y="7056"/>
                    <a:pt x="43089" y="7062"/>
                    <a:pt x="43284" y="7076"/>
                  </a:cubicBezTo>
                  <a:cubicBezTo>
                    <a:pt x="44026" y="6734"/>
                    <a:pt x="47878" y="6135"/>
                    <a:pt x="54440" y="6135"/>
                  </a:cubicBezTo>
                  <a:cubicBezTo>
                    <a:pt x="54651" y="6135"/>
                    <a:pt x="63225" y="6281"/>
                    <a:pt x="64700" y="6281"/>
                  </a:cubicBezTo>
                  <a:cubicBezTo>
                    <a:pt x="64822" y="6281"/>
                    <a:pt x="64896" y="6280"/>
                    <a:pt x="64911" y="6278"/>
                  </a:cubicBezTo>
                  <a:cubicBezTo>
                    <a:pt x="65236" y="6202"/>
                    <a:pt x="65973" y="6167"/>
                    <a:pt x="66794" y="6167"/>
                  </a:cubicBezTo>
                  <a:cubicBezTo>
                    <a:pt x="68140" y="6167"/>
                    <a:pt x="69710" y="6261"/>
                    <a:pt x="70047" y="6420"/>
                  </a:cubicBezTo>
                  <a:cubicBezTo>
                    <a:pt x="70416" y="6600"/>
                    <a:pt x="70865" y="6657"/>
                    <a:pt x="71327" y="6657"/>
                  </a:cubicBezTo>
                  <a:cubicBezTo>
                    <a:pt x="72099" y="6657"/>
                    <a:pt x="72907" y="6500"/>
                    <a:pt x="73443" y="6500"/>
                  </a:cubicBezTo>
                  <a:cubicBezTo>
                    <a:pt x="73653" y="6500"/>
                    <a:pt x="73821" y="6524"/>
                    <a:pt x="73928" y="6591"/>
                  </a:cubicBezTo>
                  <a:cubicBezTo>
                    <a:pt x="76775" y="6433"/>
                    <a:pt x="77280" y="6347"/>
                    <a:pt x="79551" y="6347"/>
                  </a:cubicBezTo>
                  <a:cubicBezTo>
                    <a:pt x="82174" y="6347"/>
                    <a:pt x="87151" y="6461"/>
                    <a:pt x="100805" y="6706"/>
                  </a:cubicBezTo>
                  <a:cubicBezTo>
                    <a:pt x="101708" y="6603"/>
                    <a:pt x="102649" y="6566"/>
                    <a:pt x="103590" y="6566"/>
                  </a:cubicBezTo>
                  <a:cubicBezTo>
                    <a:pt x="106148" y="6566"/>
                    <a:pt x="108701" y="6842"/>
                    <a:pt x="110464" y="6842"/>
                  </a:cubicBezTo>
                  <a:cubicBezTo>
                    <a:pt x="111495" y="6842"/>
                    <a:pt x="112256" y="6748"/>
                    <a:pt x="112589" y="6449"/>
                  </a:cubicBezTo>
                  <a:cubicBezTo>
                    <a:pt x="113616" y="5536"/>
                    <a:pt x="114985" y="1598"/>
                    <a:pt x="114557" y="685"/>
                  </a:cubicBezTo>
                  <a:cubicBezTo>
                    <a:pt x="114501" y="560"/>
                    <a:pt x="113030" y="517"/>
                    <a:pt x="111251" y="517"/>
                  </a:cubicBezTo>
                  <a:cubicBezTo>
                    <a:pt x="108558" y="517"/>
                    <a:pt x="105160" y="617"/>
                    <a:pt x="104885" y="685"/>
                  </a:cubicBezTo>
                  <a:cubicBezTo>
                    <a:pt x="104816" y="701"/>
                    <a:pt x="104747" y="708"/>
                    <a:pt x="104682" y="708"/>
                  </a:cubicBezTo>
                  <a:cubicBezTo>
                    <a:pt x="104505" y="708"/>
                    <a:pt x="104356" y="655"/>
                    <a:pt x="104314" y="571"/>
                  </a:cubicBezTo>
                  <a:cubicBezTo>
                    <a:pt x="104286" y="571"/>
                    <a:pt x="104172" y="543"/>
                    <a:pt x="103915" y="543"/>
                  </a:cubicBezTo>
                  <a:cubicBezTo>
                    <a:pt x="101861" y="428"/>
                    <a:pt x="95755" y="229"/>
                    <a:pt x="95755" y="229"/>
                  </a:cubicBezTo>
                  <a:cubicBezTo>
                    <a:pt x="95755" y="153"/>
                    <a:pt x="95641" y="115"/>
                    <a:pt x="95463" y="115"/>
                  </a:cubicBezTo>
                  <a:cubicBezTo>
                    <a:pt x="95374" y="115"/>
                    <a:pt x="95270" y="124"/>
                    <a:pt x="95156" y="143"/>
                  </a:cubicBezTo>
                  <a:cubicBezTo>
                    <a:pt x="94436" y="338"/>
                    <a:pt x="90756" y="415"/>
                    <a:pt x="87094" y="415"/>
                  </a:cubicBezTo>
                  <a:cubicBezTo>
                    <a:pt x="83784" y="415"/>
                    <a:pt x="80489" y="352"/>
                    <a:pt x="79406" y="257"/>
                  </a:cubicBezTo>
                  <a:cubicBezTo>
                    <a:pt x="78271" y="139"/>
                    <a:pt x="77585" y="82"/>
                    <a:pt x="76868" y="82"/>
                  </a:cubicBezTo>
                  <a:cubicBezTo>
                    <a:pt x="76198" y="82"/>
                    <a:pt x="75501" y="132"/>
                    <a:pt x="74384" y="229"/>
                  </a:cubicBezTo>
                  <a:cubicBezTo>
                    <a:pt x="73816" y="268"/>
                    <a:pt x="73038" y="283"/>
                    <a:pt x="72125" y="283"/>
                  </a:cubicBezTo>
                  <a:cubicBezTo>
                    <a:pt x="69209" y="283"/>
                    <a:pt x="64916" y="130"/>
                    <a:pt x="61707" y="130"/>
                  </a:cubicBezTo>
                  <a:cubicBezTo>
                    <a:pt x="60821" y="130"/>
                    <a:pt x="60017" y="142"/>
                    <a:pt x="59348" y="172"/>
                  </a:cubicBezTo>
                  <a:cubicBezTo>
                    <a:pt x="59043" y="191"/>
                    <a:pt x="58823" y="199"/>
                    <a:pt x="58660" y="199"/>
                  </a:cubicBezTo>
                  <a:cubicBezTo>
                    <a:pt x="57846" y="199"/>
                    <a:pt x="58468" y="1"/>
                    <a:pt x="57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94"/>
            <p:cNvSpPr/>
            <p:nvPr/>
          </p:nvSpPr>
          <p:spPr>
            <a:xfrm rot="8624068">
              <a:off x="3440608" y="1538477"/>
              <a:ext cx="741342" cy="153577"/>
            </a:xfrm>
            <a:custGeom>
              <a:avLst/>
              <a:gdLst/>
              <a:ahLst/>
              <a:cxnLst/>
              <a:rect l="l" t="t" r="r" b="b"/>
              <a:pathLst>
                <a:path w="125114" h="8661" extrusionOk="0">
                  <a:moveTo>
                    <a:pt x="124978" y="3901"/>
                  </a:moveTo>
                  <a:cubicBezTo>
                    <a:pt x="124974" y="3940"/>
                    <a:pt x="124971" y="3977"/>
                    <a:pt x="124971" y="4005"/>
                  </a:cubicBezTo>
                  <a:cubicBezTo>
                    <a:pt x="124971" y="4005"/>
                    <a:pt x="124994" y="3936"/>
                    <a:pt x="124978" y="3901"/>
                  </a:cubicBezTo>
                  <a:close/>
                  <a:moveTo>
                    <a:pt x="85810" y="1"/>
                  </a:moveTo>
                  <a:cubicBezTo>
                    <a:pt x="80961" y="1"/>
                    <a:pt x="74941" y="1342"/>
                    <a:pt x="68221" y="1723"/>
                  </a:cubicBezTo>
                  <a:cubicBezTo>
                    <a:pt x="65897" y="1828"/>
                    <a:pt x="64656" y="1866"/>
                    <a:pt x="63982" y="1866"/>
                  </a:cubicBezTo>
                  <a:cubicBezTo>
                    <a:pt x="62470" y="1866"/>
                    <a:pt x="63801" y="1676"/>
                    <a:pt x="62143" y="1637"/>
                  </a:cubicBezTo>
                  <a:cubicBezTo>
                    <a:pt x="61487" y="1637"/>
                    <a:pt x="51786" y="1266"/>
                    <a:pt x="49646" y="1209"/>
                  </a:cubicBezTo>
                  <a:cubicBezTo>
                    <a:pt x="44621" y="1172"/>
                    <a:pt x="40533" y="1124"/>
                    <a:pt x="36976" y="1124"/>
                  </a:cubicBezTo>
                  <a:cubicBezTo>
                    <a:pt x="34978" y="1124"/>
                    <a:pt x="33148" y="1139"/>
                    <a:pt x="31414" y="1180"/>
                  </a:cubicBezTo>
                  <a:cubicBezTo>
                    <a:pt x="29114" y="1241"/>
                    <a:pt x="27356" y="1301"/>
                    <a:pt x="26473" y="1301"/>
                  </a:cubicBezTo>
                  <a:cubicBezTo>
                    <a:pt x="26108" y="1301"/>
                    <a:pt x="25892" y="1291"/>
                    <a:pt x="25850" y="1266"/>
                  </a:cubicBezTo>
                  <a:cubicBezTo>
                    <a:pt x="25824" y="1236"/>
                    <a:pt x="25784" y="1223"/>
                    <a:pt x="25733" y="1223"/>
                  </a:cubicBezTo>
                  <a:cubicBezTo>
                    <a:pt x="25488" y="1223"/>
                    <a:pt x="25005" y="1517"/>
                    <a:pt x="24770" y="1517"/>
                  </a:cubicBezTo>
                  <a:cubicBezTo>
                    <a:pt x="24733" y="1517"/>
                    <a:pt x="24703" y="1510"/>
                    <a:pt x="24681" y="1494"/>
                  </a:cubicBezTo>
                  <a:cubicBezTo>
                    <a:pt x="23863" y="1578"/>
                    <a:pt x="22928" y="1608"/>
                    <a:pt x="21924" y="1608"/>
                  </a:cubicBezTo>
                  <a:cubicBezTo>
                    <a:pt x="19394" y="1608"/>
                    <a:pt x="16430" y="1418"/>
                    <a:pt x="13840" y="1418"/>
                  </a:cubicBezTo>
                  <a:cubicBezTo>
                    <a:pt x="12542" y="1418"/>
                    <a:pt x="11338" y="1465"/>
                    <a:pt x="10329" y="1608"/>
                  </a:cubicBezTo>
                  <a:cubicBezTo>
                    <a:pt x="8758" y="1829"/>
                    <a:pt x="5352" y="2493"/>
                    <a:pt x="3866" y="2493"/>
                  </a:cubicBezTo>
                  <a:cubicBezTo>
                    <a:pt x="3624" y="2493"/>
                    <a:pt x="3434" y="2476"/>
                    <a:pt x="3310" y="2436"/>
                  </a:cubicBezTo>
                  <a:cubicBezTo>
                    <a:pt x="3139" y="2407"/>
                    <a:pt x="2996" y="2350"/>
                    <a:pt x="2882" y="2322"/>
                  </a:cubicBezTo>
                  <a:cubicBezTo>
                    <a:pt x="2796" y="2322"/>
                    <a:pt x="2768" y="2322"/>
                    <a:pt x="2711" y="2293"/>
                  </a:cubicBezTo>
                  <a:lnTo>
                    <a:pt x="2597" y="2293"/>
                  </a:lnTo>
                  <a:cubicBezTo>
                    <a:pt x="2511" y="2293"/>
                    <a:pt x="2454" y="2293"/>
                    <a:pt x="2368" y="2322"/>
                  </a:cubicBezTo>
                  <a:lnTo>
                    <a:pt x="2340" y="2322"/>
                  </a:lnTo>
                  <a:cubicBezTo>
                    <a:pt x="2235" y="2139"/>
                    <a:pt x="2036" y="2004"/>
                    <a:pt x="1741" y="2004"/>
                  </a:cubicBezTo>
                  <a:cubicBezTo>
                    <a:pt x="1713" y="2004"/>
                    <a:pt x="1684" y="2005"/>
                    <a:pt x="1655" y="2008"/>
                  </a:cubicBezTo>
                  <a:cubicBezTo>
                    <a:pt x="1598" y="2008"/>
                    <a:pt x="1484" y="2036"/>
                    <a:pt x="1370" y="2065"/>
                  </a:cubicBezTo>
                  <a:cubicBezTo>
                    <a:pt x="1284" y="2122"/>
                    <a:pt x="1170" y="2151"/>
                    <a:pt x="1141" y="2151"/>
                  </a:cubicBezTo>
                  <a:cubicBezTo>
                    <a:pt x="1170" y="2322"/>
                    <a:pt x="1313" y="2864"/>
                    <a:pt x="1341" y="3121"/>
                  </a:cubicBezTo>
                  <a:lnTo>
                    <a:pt x="0" y="8171"/>
                  </a:lnTo>
                  <a:cubicBezTo>
                    <a:pt x="913" y="8485"/>
                    <a:pt x="2026" y="8656"/>
                    <a:pt x="3139" y="8656"/>
                  </a:cubicBezTo>
                  <a:cubicBezTo>
                    <a:pt x="3252" y="8659"/>
                    <a:pt x="3366" y="8660"/>
                    <a:pt x="3481" y="8660"/>
                  </a:cubicBezTo>
                  <a:cubicBezTo>
                    <a:pt x="5574" y="8660"/>
                    <a:pt x="7758" y="8182"/>
                    <a:pt x="9787" y="7857"/>
                  </a:cubicBezTo>
                  <a:cubicBezTo>
                    <a:pt x="11185" y="7600"/>
                    <a:pt x="11727" y="7572"/>
                    <a:pt x="12069" y="7543"/>
                  </a:cubicBezTo>
                  <a:cubicBezTo>
                    <a:pt x="12469" y="7486"/>
                    <a:pt x="12412" y="7486"/>
                    <a:pt x="12554" y="7486"/>
                  </a:cubicBezTo>
                  <a:cubicBezTo>
                    <a:pt x="12895" y="7477"/>
                    <a:pt x="13221" y="7473"/>
                    <a:pt x="13538" y="7473"/>
                  </a:cubicBezTo>
                  <a:cubicBezTo>
                    <a:pt x="15296" y="7473"/>
                    <a:pt x="16777" y="7598"/>
                    <a:pt x="18831" y="7743"/>
                  </a:cubicBezTo>
                  <a:cubicBezTo>
                    <a:pt x="20600" y="7885"/>
                    <a:pt x="22056" y="8000"/>
                    <a:pt x="22683" y="8142"/>
                  </a:cubicBezTo>
                  <a:cubicBezTo>
                    <a:pt x="23168" y="8142"/>
                    <a:pt x="23882" y="8057"/>
                    <a:pt x="24738" y="8000"/>
                  </a:cubicBezTo>
                  <a:cubicBezTo>
                    <a:pt x="26877" y="7771"/>
                    <a:pt x="26877" y="7771"/>
                    <a:pt x="27477" y="7714"/>
                  </a:cubicBezTo>
                  <a:cubicBezTo>
                    <a:pt x="29474" y="7543"/>
                    <a:pt x="31871" y="7343"/>
                    <a:pt x="34296" y="7286"/>
                  </a:cubicBezTo>
                  <a:cubicBezTo>
                    <a:pt x="35913" y="7229"/>
                    <a:pt x="37542" y="7201"/>
                    <a:pt x="39067" y="7201"/>
                  </a:cubicBezTo>
                  <a:cubicBezTo>
                    <a:pt x="42117" y="7201"/>
                    <a:pt x="44748" y="7315"/>
                    <a:pt x="46023" y="7543"/>
                  </a:cubicBezTo>
                  <a:cubicBezTo>
                    <a:pt x="46565" y="7400"/>
                    <a:pt x="48391" y="7315"/>
                    <a:pt x="50645" y="7315"/>
                  </a:cubicBezTo>
                  <a:cubicBezTo>
                    <a:pt x="53189" y="7336"/>
                    <a:pt x="61754" y="7909"/>
                    <a:pt x="66969" y="7909"/>
                  </a:cubicBezTo>
                  <a:cubicBezTo>
                    <a:pt x="68771" y="7909"/>
                    <a:pt x="70173" y="7840"/>
                    <a:pt x="70789" y="7657"/>
                  </a:cubicBezTo>
                  <a:cubicBezTo>
                    <a:pt x="71546" y="7413"/>
                    <a:pt x="74687" y="7022"/>
                    <a:pt x="76023" y="7022"/>
                  </a:cubicBezTo>
                  <a:cubicBezTo>
                    <a:pt x="76247" y="7022"/>
                    <a:pt x="76421" y="7033"/>
                    <a:pt x="76524" y="7058"/>
                  </a:cubicBezTo>
                  <a:cubicBezTo>
                    <a:pt x="76797" y="7151"/>
                    <a:pt x="77100" y="7187"/>
                    <a:pt x="77416" y="7187"/>
                  </a:cubicBezTo>
                  <a:cubicBezTo>
                    <a:pt x="78543" y="7187"/>
                    <a:pt x="79827" y="6723"/>
                    <a:pt x="80486" y="6723"/>
                  </a:cubicBezTo>
                  <a:cubicBezTo>
                    <a:pt x="80604" y="6723"/>
                    <a:pt x="80701" y="6738"/>
                    <a:pt x="80775" y="6773"/>
                  </a:cubicBezTo>
                  <a:cubicBezTo>
                    <a:pt x="83641" y="6319"/>
                    <a:pt x="85847" y="6025"/>
                    <a:pt x="87628" y="6025"/>
                  </a:cubicBezTo>
                  <a:cubicBezTo>
                    <a:pt x="87975" y="6025"/>
                    <a:pt x="88305" y="6036"/>
                    <a:pt x="88621" y="6059"/>
                  </a:cubicBezTo>
                  <a:cubicBezTo>
                    <a:pt x="95114" y="6359"/>
                    <a:pt x="92095" y="7008"/>
                    <a:pt x="97488" y="7008"/>
                  </a:cubicBezTo>
                  <a:cubicBezTo>
                    <a:pt x="99797" y="7008"/>
                    <a:pt x="103648" y="6889"/>
                    <a:pt x="110448" y="6573"/>
                  </a:cubicBezTo>
                  <a:cubicBezTo>
                    <a:pt x="111881" y="6342"/>
                    <a:pt x="113350" y="6265"/>
                    <a:pt x="114735" y="6265"/>
                  </a:cubicBezTo>
                  <a:cubicBezTo>
                    <a:pt x="116769" y="6265"/>
                    <a:pt x="118619" y="6431"/>
                    <a:pt x="119892" y="6516"/>
                  </a:cubicBezTo>
                  <a:cubicBezTo>
                    <a:pt x="120645" y="6589"/>
                    <a:pt x="121220" y="6638"/>
                    <a:pt x="121680" y="6638"/>
                  </a:cubicBezTo>
                  <a:cubicBezTo>
                    <a:pt x="123017" y="6638"/>
                    <a:pt x="123388" y="6226"/>
                    <a:pt x="124343" y="4804"/>
                  </a:cubicBezTo>
                  <a:lnTo>
                    <a:pt x="124543" y="4804"/>
                  </a:lnTo>
                  <a:cubicBezTo>
                    <a:pt x="124115" y="5660"/>
                    <a:pt x="123630" y="6288"/>
                    <a:pt x="124058" y="6716"/>
                  </a:cubicBezTo>
                  <a:cubicBezTo>
                    <a:pt x="124115" y="6744"/>
                    <a:pt x="124343" y="6801"/>
                    <a:pt x="124686" y="6858"/>
                  </a:cubicBezTo>
                  <a:cubicBezTo>
                    <a:pt x="124743" y="6858"/>
                    <a:pt x="124857" y="6858"/>
                    <a:pt x="124857" y="6887"/>
                  </a:cubicBezTo>
                  <a:cubicBezTo>
                    <a:pt x="124886" y="5089"/>
                    <a:pt x="124886" y="4519"/>
                    <a:pt x="124971" y="3891"/>
                  </a:cubicBezTo>
                  <a:cubicBezTo>
                    <a:pt x="124974" y="3894"/>
                    <a:pt x="124976" y="3897"/>
                    <a:pt x="124978" y="3901"/>
                  </a:cubicBezTo>
                  <a:lnTo>
                    <a:pt x="124978" y="3901"/>
                  </a:lnTo>
                  <a:cubicBezTo>
                    <a:pt x="124987" y="3820"/>
                    <a:pt x="125000" y="3730"/>
                    <a:pt x="125000" y="3691"/>
                  </a:cubicBezTo>
                  <a:cubicBezTo>
                    <a:pt x="124829" y="3292"/>
                    <a:pt x="124258" y="1180"/>
                    <a:pt x="124144" y="781"/>
                  </a:cubicBezTo>
                  <a:lnTo>
                    <a:pt x="125114" y="752"/>
                  </a:lnTo>
                  <a:cubicBezTo>
                    <a:pt x="122795" y="345"/>
                    <a:pt x="120338" y="228"/>
                    <a:pt x="118397" y="228"/>
                  </a:cubicBezTo>
                  <a:cubicBezTo>
                    <a:pt x="116397" y="228"/>
                    <a:pt x="114945" y="352"/>
                    <a:pt x="114757" y="410"/>
                  </a:cubicBezTo>
                  <a:cubicBezTo>
                    <a:pt x="114662" y="429"/>
                    <a:pt x="114566" y="439"/>
                    <a:pt x="114480" y="439"/>
                  </a:cubicBezTo>
                  <a:cubicBezTo>
                    <a:pt x="114307" y="439"/>
                    <a:pt x="114167" y="401"/>
                    <a:pt x="114129" y="324"/>
                  </a:cubicBezTo>
                  <a:cubicBezTo>
                    <a:pt x="114113" y="298"/>
                    <a:pt x="113780" y="287"/>
                    <a:pt x="113247" y="287"/>
                  </a:cubicBezTo>
                  <a:cubicBezTo>
                    <a:pt x="110901" y="287"/>
                    <a:pt x="104676" y="496"/>
                    <a:pt x="104514" y="496"/>
                  </a:cubicBezTo>
                  <a:cubicBezTo>
                    <a:pt x="104514" y="444"/>
                    <a:pt x="104411" y="403"/>
                    <a:pt x="104255" y="403"/>
                  </a:cubicBezTo>
                  <a:cubicBezTo>
                    <a:pt x="104151" y="403"/>
                    <a:pt x="104023" y="421"/>
                    <a:pt x="103886" y="467"/>
                  </a:cubicBezTo>
                  <a:cubicBezTo>
                    <a:pt x="103486" y="581"/>
                    <a:pt x="102374" y="724"/>
                    <a:pt x="100919" y="838"/>
                  </a:cubicBezTo>
                  <a:cubicBezTo>
                    <a:pt x="99672" y="922"/>
                    <a:pt x="98638" y="957"/>
                    <a:pt x="97752" y="957"/>
                  </a:cubicBezTo>
                  <a:cubicBezTo>
                    <a:pt x="93526" y="957"/>
                    <a:pt x="92655" y="157"/>
                    <a:pt x="88079" y="39"/>
                  </a:cubicBezTo>
                  <a:cubicBezTo>
                    <a:pt x="87908" y="39"/>
                    <a:pt x="86681" y="11"/>
                    <a:pt x="86510" y="11"/>
                  </a:cubicBezTo>
                  <a:cubicBezTo>
                    <a:pt x="86279" y="4"/>
                    <a:pt x="86046" y="1"/>
                    <a:pt x="85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94"/>
            <p:cNvSpPr/>
            <p:nvPr/>
          </p:nvSpPr>
          <p:spPr>
            <a:xfrm rot="2428149">
              <a:off x="3361247" y="1978625"/>
              <a:ext cx="827960" cy="156704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3" name="Google Shape;3263;p94"/>
          <p:cNvSpPr/>
          <p:nvPr/>
        </p:nvSpPr>
        <p:spPr>
          <a:xfrm>
            <a:off x="6643929" y="3385115"/>
            <a:ext cx="223156" cy="501108"/>
          </a:xfrm>
          <a:custGeom>
            <a:avLst/>
            <a:gdLst/>
            <a:ahLst/>
            <a:cxnLst/>
            <a:rect l="l" t="t" r="r" b="b"/>
            <a:pathLst>
              <a:path w="9713" h="21811" extrusionOk="0">
                <a:moveTo>
                  <a:pt x="7024" y="4705"/>
                </a:moveTo>
                <a:cubicBezTo>
                  <a:pt x="7058" y="4705"/>
                  <a:pt x="7091" y="4705"/>
                  <a:pt x="7192" y="4739"/>
                </a:cubicBezTo>
                <a:cubicBezTo>
                  <a:pt x="7226" y="4739"/>
                  <a:pt x="7226" y="4806"/>
                  <a:pt x="7260" y="4806"/>
                </a:cubicBezTo>
                <a:lnTo>
                  <a:pt x="7327" y="4840"/>
                </a:lnTo>
                <a:cubicBezTo>
                  <a:pt x="7327" y="4873"/>
                  <a:pt x="7360" y="4873"/>
                  <a:pt x="7360" y="4907"/>
                </a:cubicBezTo>
                <a:cubicBezTo>
                  <a:pt x="7394" y="5008"/>
                  <a:pt x="7394" y="5041"/>
                  <a:pt x="7394" y="5109"/>
                </a:cubicBezTo>
                <a:lnTo>
                  <a:pt x="7394" y="5646"/>
                </a:lnTo>
                <a:cubicBezTo>
                  <a:pt x="7360" y="5949"/>
                  <a:pt x="7260" y="6285"/>
                  <a:pt x="7159" y="6654"/>
                </a:cubicBezTo>
                <a:cubicBezTo>
                  <a:pt x="7058" y="6856"/>
                  <a:pt x="6923" y="7024"/>
                  <a:pt x="6823" y="7192"/>
                </a:cubicBezTo>
                <a:cubicBezTo>
                  <a:pt x="6688" y="7360"/>
                  <a:pt x="6554" y="7495"/>
                  <a:pt x="6386" y="7595"/>
                </a:cubicBezTo>
                <a:cubicBezTo>
                  <a:pt x="6184" y="7730"/>
                  <a:pt x="6016" y="7864"/>
                  <a:pt x="5747" y="7999"/>
                </a:cubicBezTo>
                <a:cubicBezTo>
                  <a:pt x="5512" y="8100"/>
                  <a:pt x="5210" y="8167"/>
                  <a:pt x="4907" y="8234"/>
                </a:cubicBezTo>
                <a:cubicBezTo>
                  <a:pt x="4739" y="8268"/>
                  <a:pt x="4537" y="8268"/>
                  <a:pt x="4336" y="8268"/>
                </a:cubicBezTo>
                <a:cubicBezTo>
                  <a:pt x="4134" y="8268"/>
                  <a:pt x="3966" y="8268"/>
                  <a:pt x="3798" y="8234"/>
                </a:cubicBezTo>
                <a:cubicBezTo>
                  <a:pt x="3395" y="8200"/>
                  <a:pt x="3059" y="8066"/>
                  <a:pt x="2723" y="7931"/>
                </a:cubicBezTo>
                <a:cubicBezTo>
                  <a:pt x="2622" y="7898"/>
                  <a:pt x="2487" y="7831"/>
                  <a:pt x="2353" y="7763"/>
                </a:cubicBezTo>
                <a:cubicBezTo>
                  <a:pt x="2454" y="7595"/>
                  <a:pt x="2555" y="7427"/>
                  <a:pt x="2656" y="7327"/>
                </a:cubicBezTo>
                <a:cubicBezTo>
                  <a:pt x="2891" y="6991"/>
                  <a:pt x="3227" y="6654"/>
                  <a:pt x="3731" y="6251"/>
                </a:cubicBezTo>
                <a:lnTo>
                  <a:pt x="3798" y="6218"/>
                </a:lnTo>
                <a:lnTo>
                  <a:pt x="3832" y="6184"/>
                </a:lnTo>
                <a:cubicBezTo>
                  <a:pt x="4504" y="5646"/>
                  <a:pt x="5176" y="5243"/>
                  <a:pt x="5814" y="4974"/>
                </a:cubicBezTo>
                <a:cubicBezTo>
                  <a:pt x="6117" y="4840"/>
                  <a:pt x="6386" y="4739"/>
                  <a:pt x="6688" y="4705"/>
                </a:cubicBezTo>
                <a:close/>
                <a:moveTo>
                  <a:pt x="7091" y="11729"/>
                </a:moveTo>
                <a:cubicBezTo>
                  <a:pt x="7260" y="11763"/>
                  <a:pt x="7461" y="11796"/>
                  <a:pt x="7596" y="11863"/>
                </a:cubicBezTo>
                <a:cubicBezTo>
                  <a:pt x="7730" y="11897"/>
                  <a:pt x="7797" y="11964"/>
                  <a:pt x="7932" y="12065"/>
                </a:cubicBezTo>
                <a:lnTo>
                  <a:pt x="8133" y="12267"/>
                </a:lnTo>
                <a:cubicBezTo>
                  <a:pt x="8200" y="12300"/>
                  <a:pt x="8234" y="12401"/>
                  <a:pt x="8268" y="12468"/>
                </a:cubicBezTo>
                <a:cubicBezTo>
                  <a:pt x="8301" y="12569"/>
                  <a:pt x="8301" y="12603"/>
                  <a:pt x="8301" y="12703"/>
                </a:cubicBezTo>
                <a:lnTo>
                  <a:pt x="8301" y="12939"/>
                </a:lnTo>
                <a:cubicBezTo>
                  <a:pt x="8301" y="13040"/>
                  <a:pt x="8268" y="13140"/>
                  <a:pt x="8234" y="13241"/>
                </a:cubicBezTo>
                <a:cubicBezTo>
                  <a:pt x="8133" y="13376"/>
                  <a:pt x="8066" y="13510"/>
                  <a:pt x="7965" y="13644"/>
                </a:cubicBezTo>
                <a:cubicBezTo>
                  <a:pt x="7797" y="13880"/>
                  <a:pt x="7562" y="14115"/>
                  <a:pt x="7293" y="14317"/>
                </a:cubicBezTo>
                <a:lnTo>
                  <a:pt x="7260" y="14350"/>
                </a:lnTo>
                <a:cubicBezTo>
                  <a:pt x="6890" y="14653"/>
                  <a:pt x="6453" y="14854"/>
                  <a:pt x="6083" y="15022"/>
                </a:cubicBezTo>
                <a:cubicBezTo>
                  <a:pt x="5781" y="15157"/>
                  <a:pt x="5512" y="15258"/>
                  <a:pt x="5210" y="15291"/>
                </a:cubicBezTo>
                <a:lnTo>
                  <a:pt x="4571" y="15291"/>
                </a:lnTo>
                <a:cubicBezTo>
                  <a:pt x="4369" y="15258"/>
                  <a:pt x="4201" y="15190"/>
                  <a:pt x="4000" y="15123"/>
                </a:cubicBezTo>
                <a:cubicBezTo>
                  <a:pt x="3765" y="15022"/>
                  <a:pt x="3563" y="14921"/>
                  <a:pt x="3395" y="14787"/>
                </a:cubicBezTo>
                <a:lnTo>
                  <a:pt x="3328" y="14686"/>
                </a:lnTo>
                <a:lnTo>
                  <a:pt x="3361" y="14619"/>
                </a:lnTo>
                <a:lnTo>
                  <a:pt x="3428" y="14451"/>
                </a:lnTo>
                <a:cubicBezTo>
                  <a:pt x="3664" y="13980"/>
                  <a:pt x="3899" y="13510"/>
                  <a:pt x="4201" y="13140"/>
                </a:cubicBezTo>
                <a:cubicBezTo>
                  <a:pt x="4403" y="12872"/>
                  <a:pt x="4672" y="12603"/>
                  <a:pt x="4907" y="12401"/>
                </a:cubicBezTo>
                <a:cubicBezTo>
                  <a:pt x="5176" y="12199"/>
                  <a:pt x="5445" y="12065"/>
                  <a:pt x="5714" y="11931"/>
                </a:cubicBezTo>
                <a:cubicBezTo>
                  <a:pt x="5982" y="11863"/>
                  <a:pt x="6218" y="11763"/>
                  <a:pt x="6453" y="11729"/>
                </a:cubicBezTo>
                <a:close/>
                <a:moveTo>
                  <a:pt x="6419" y="1"/>
                </a:moveTo>
                <a:cubicBezTo>
                  <a:pt x="5579" y="1"/>
                  <a:pt x="4672" y="269"/>
                  <a:pt x="3664" y="706"/>
                </a:cubicBezTo>
                <a:cubicBezTo>
                  <a:pt x="3227" y="941"/>
                  <a:pt x="2756" y="1210"/>
                  <a:pt x="2353" y="1513"/>
                </a:cubicBezTo>
                <a:cubicBezTo>
                  <a:pt x="1883" y="1849"/>
                  <a:pt x="1513" y="2219"/>
                  <a:pt x="1210" y="2622"/>
                </a:cubicBezTo>
                <a:cubicBezTo>
                  <a:pt x="841" y="3025"/>
                  <a:pt x="572" y="3462"/>
                  <a:pt x="404" y="3865"/>
                </a:cubicBezTo>
                <a:cubicBezTo>
                  <a:pt x="202" y="4369"/>
                  <a:pt x="101" y="4840"/>
                  <a:pt x="34" y="5344"/>
                </a:cubicBezTo>
                <a:cubicBezTo>
                  <a:pt x="1" y="5747"/>
                  <a:pt x="101" y="6218"/>
                  <a:pt x="202" y="6587"/>
                </a:cubicBezTo>
                <a:cubicBezTo>
                  <a:pt x="337" y="6991"/>
                  <a:pt x="538" y="7327"/>
                  <a:pt x="807" y="7663"/>
                </a:cubicBezTo>
                <a:cubicBezTo>
                  <a:pt x="874" y="7763"/>
                  <a:pt x="1009" y="7898"/>
                  <a:pt x="1177" y="8032"/>
                </a:cubicBezTo>
                <a:cubicBezTo>
                  <a:pt x="975" y="8570"/>
                  <a:pt x="841" y="9208"/>
                  <a:pt x="807" y="9881"/>
                </a:cubicBezTo>
                <a:cubicBezTo>
                  <a:pt x="706" y="10620"/>
                  <a:pt x="807" y="11460"/>
                  <a:pt x="975" y="12300"/>
                </a:cubicBezTo>
                <a:cubicBezTo>
                  <a:pt x="1143" y="13107"/>
                  <a:pt x="1412" y="13812"/>
                  <a:pt x="1849" y="14417"/>
                </a:cubicBezTo>
                <a:cubicBezTo>
                  <a:pt x="1983" y="14619"/>
                  <a:pt x="2084" y="14787"/>
                  <a:pt x="2219" y="14921"/>
                </a:cubicBezTo>
                <a:cubicBezTo>
                  <a:pt x="2084" y="15325"/>
                  <a:pt x="2017" y="15795"/>
                  <a:pt x="2017" y="16232"/>
                </a:cubicBezTo>
                <a:cubicBezTo>
                  <a:pt x="1916" y="17173"/>
                  <a:pt x="2151" y="18181"/>
                  <a:pt x="2555" y="19122"/>
                </a:cubicBezTo>
                <a:cubicBezTo>
                  <a:pt x="2924" y="19962"/>
                  <a:pt x="3596" y="20668"/>
                  <a:pt x="4369" y="21139"/>
                </a:cubicBezTo>
                <a:cubicBezTo>
                  <a:pt x="5075" y="21542"/>
                  <a:pt x="5882" y="21811"/>
                  <a:pt x="6755" y="21811"/>
                </a:cubicBezTo>
                <a:lnTo>
                  <a:pt x="7091" y="21811"/>
                </a:lnTo>
                <a:cubicBezTo>
                  <a:pt x="7864" y="21777"/>
                  <a:pt x="8637" y="21508"/>
                  <a:pt x="9444" y="21139"/>
                </a:cubicBezTo>
                <a:cubicBezTo>
                  <a:pt x="9545" y="21105"/>
                  <a:pt x="9612" y="21004"/>
                  <a:pt x="9646" y="20870"/>
                </a:cubicBezTo>
                <a:cubicBezTo>
                  <a:pt x="9713" y="20769"/>
                  <a:pt x="9713" y="20601"/>
                  <a:pt x="9612" y="20500"/>
                </a:cubicBezTo>
                <a:cubicBezTo>
                  <a:pt x="9545" y="20366"/>
                  <a:pt x="9410" y="20298"/>
                  <a:pt x="9209" y="20298"/>
                </a:cubicBezTo>
                <a:cubicBezTo>
                  <a:pt x="9108" y="20298"/>
                  <a:pt x="9041" y="20298"/>
                  <a:pt x="8940" y="20332"/>
                </a:cubicBezTo>
                <a:cubicBezTo>
                  <a:pt x="8805" y="20366"/>
                  <a:pt x="8738" y="20466"/>
                  <a:pt x="8604" y="20500"/>
                </a:cubicBezTo>
                <a:cubicBezTo>
                  <a:pt x="8133" y="20668"/>
                  <a:pt x="7730" y="20802"/>
                  <a:pt x="7293" y="20870"/>
                </a:cubicBezTo>
                <a:cubicBezTo>
                  <a:pt x="7125" y="20937"/>
                  <a:pt x="6923" y="20937"/>
                  <a:pt x="6755" y="20937"/>
                </a:cubicBezTo>
                <a:cubicBezTo>
                  <a:pt x="6554" y="20937"/>
                  <a:pt x="6386" y="20937"/>
                  <a:pt x="6218" y="20870"/>
                </a:cubicBezTo>
                <a:cubicBezTo>
                  <a:pt x="5915" y="20836"/>
                  <a:pt x="5579" y="20769"/>
                  <a:pt x="5344" y="20634"/>
                </a:cubicBezTo>
                <a:cubicBezTo>
                  <a:pt x="5042" y="20500"/>
                  <a:pt x="4773" y="20332"/>
                  <a:pt x="4537" y="20164"/>
                </a:cubicBezTo>
                <a:cubicBezTo>
                  <a:pt x="4269" y="19962"/>
                  <a:pt x="4033" y="19761"/>
                  <a:pt x="3865" y="19492"/>
                </a:cubicBezTo>
                <a:cubicBezTo>
                  <a:pt x="3664" y="19189"/>
                  <a:pt x="3496" y="18921"/>
                  <a:pt x="3328" y="18584"/>
                </a:cubicBezTo>
                <a:cubicBezTo>
                  <a:pt x="3160" y="18181"/>
                  <a:pt x="3059" y="17778"/>
                  <a:pt x="2992" y="17341"/>
                </a:cubicBezTo>
                <a:cubicBezTo>
                  <a:pt x="2924" y="16904"/>
                  <a:pt x="2924" y="16467"/>
                  <a:pt x="2992" y="15997"/>
                </a:cubicBezTo>
                <a:cubicBezTo>
                  <a:pt x="2992" y="15930"/>
                  <a:pt x="3025" y="15795"/>
                  <a:pt x="3025" y="15728"/>
                </a:cubicBezTo>
                <a:cubicBezTo>
                  <a:pt x="3126" y="15795"/>
                  <a:pt x="3227" y="15896"/>
                  <a:pt x="3395" y="15930"/>
                </a:cubicBezTo>
                <a:cubicBezTo>
                  <a:pt x="3731" y="16098"/>
                  <a:pt x="4067" y="16165"/>
                  <a:pt x="4504" y="16266"/>
                </a:cubicBezTo>
                <a:cubicBezTo>
                  <a:pt x="4605" y="16266"/>
                  <a:pt x="4739" y="16299"/>
                  <a:pt x="4874" y="16299"/>
                </a:cubicBezTo>
                <a:cubicBezTo>
                  <a:pt x="5142" y="16299"/>
                  <a:pt x="5344" y="16266"/>
                  <a:pt x="5613" y="16232"/>
                </a:cubicBezTo>
                <a:cubicBezTo>
                  <a:pt x="6016" y="16131"/>
                  <a:pt x="6386" y="15997"/>
                  <a:pt x="6856" y="15762"/>
                </a:cubicBezTo>
                <a:cubicBezTo>
                  <a:pt x="7260" y="15560"/>
                  <a:pt x="7696" y="15291"/>
                  <a:pt x="8100" y="14921"/>
                </a:cubicBezTo>
                <a:cubicBezTo>
                  <a:pt x="8436" y="14653"/>
                  <a:pt x="8705" y="14317"/>
                  <a:pt x="8940" y="13980"/>
                </a:cubicBezTo>
                <a:cubicBezTo>
                  <a:pt x="9074" y="13779"/>
                  <a:pt x="9242" y="13476"/>
                  <a:pt x="9276" y="13107"/>
                </a:cubicBezTo>
                <a:cubicBezTo>
                  <a:pt x="9309" y="12771"/>
                  <a:pt x="9309" y="12468"/>
                  <a:pt x="9209" y="12233"/>
                </a:cubicBezTo>
                <a:cubicBezTo>
                  <a:pt x="9108" y="11931"/>
                  <a:pt x="8940" y="11695"/>
                  <a:pt x="8738" y="11460"/>
                </a:cubicBezTo>
                <a:cubicBezTo>
                  <a:pt x="8234" y="10956"/>
                  <a:pt x="7528" y="10788"/>
                  <a:pt x="7058" y="10754"/>
                </a:cubicBezTo>
                <a:lnTo>
                  <a:pt x="6789" y="10754"/>
                </a:lnTo>
                <a:cubicBezTo>
                  <a:pt x="6218" y="10754"/>
                  <a:pt x="5579" y="10922"/>
                  <a:pt x="4941" y="11258"/>
                </a:cubicBezTo>
                <a:cubicBezTo>
                  <a:pt x="4201" y="11695"/>
                  <a:pt x="3563" y="12300"/>
                  <a:pt x="3025" y="13208"/>
                </a:cubicBezTo>
                <a:cubicBezTo>
                  <a:pt x="2857" y="13443"/>
                  <a:pt x="2723" y="13712"/>
                  <a:pt x="2588" y="13947"/>
                </a:cubicBezTo>
                <a:cubicBezTo>
                  <a:pt x="2487" y="13712"/>
                  <a:pt x="2319" y="13443"/>
                  <a:pt x="2219" y="13208"/>
                </a:cubicBezTo>
                <a:cubicBezTo>
                  <a:pt x="2017" y="12703"/>
                  <a:pt x="1883" y="12132"/>
                  <a:pt x="1748" y="11594"/>
                </a:cubicBezTo>
                <a:cubicBezTo>
                  <a:pt x="1681" y="10922"/>
                  <a:pt x="1681" y="10284"/>
                  <a:pt x="1748" y="9612"/>
                </a:cubicBezTo>
                <a:cubicBezTo>
                  <a:pt x="1815" y="9276"/>
                  <a:pt x="1883" y="8940"/>
                  <a:pt x="1983" y="8604"/>
                </a:cubicBezTo>
                <a:cubicBezTo>
                  <a:pt x="2185" y="8738"/>
                  <a:pt x="2420" y="8872"/>
                  <a:pt x="2689" y="8940"/>
                </a:cubicBezTo>
                <a:cubicBezTo>
                  <a:pt x="3025" y="9074"/>
                  <a:pt x="3395" y="9175"/>
                  <a:pt x="3865" y="9208"/>
                </a:cubicBezTo>
                <a:lnTo>
                  <a:pt x="4235" y="9208"/>
                </a:lnTo>
                <a:cubicBezTo>
                  <a:pt x="4504" y="9208"/>
                  <a:pt x="4739" y="9208"/>
                  <a:pt x="5042" y="9175"/>
                </a:cubicBezTo>
                <a:cubicBezTo>
                  <a:pt x="5781" y="9040"/>
                  <a:pt x="6554" y="8704"/>
                  <a:pt x="7091" y="8200"/>
                </a:cubicBezTo>
                <a:cubicBezTo>
                  <a:pt x="7696" y="7696"/>
                  <a:pt x="8066" y="6923"/>
                  <a:pt x="8234" y="6016"/>
                </a:cubicBezTo>
                <a:cubicBezTo>
                  <a:pt x="8402" y="5142"/>
                  <a:pt x="8268" y="4504"/>
                  <a:pt x="7864" y="4168"/>
                </a:cubicBezTo>
                <a:cubicBezTo>
                  <a:pt x="7596" y="3966"/>
                  <a:pt x="7260" y="3832"/>
                  <a:pt x="6856" y="3832"/>
                </a:cubicBezTo>
                <a:cubicBezTo>
                  <a:pt x="6621" y="3832"/>
                  <a:pt x="6419" y="3865"/>
                  <a:pt x="6184" y="3899"/>
                </a:cubicBezTo>
                <a:cubicBezTo>
                  <a:pt x="5848" y="4000"/>
                  <a:pt x="5512" y="4134"/>
                  <a:pt x="5210" y="4235"/>
                </a:cubicBezTo>
                <a:cubicBezTo>
                  <a:pt x="4907" y="4369"/>
                  <a:pt x="4605" y="4537"/>
                  <a:pt x="4269" y="4739"/>
                </a:cubicBezTo>
                <a:cubicBezTo>
                  <a:pt x="3664" y="5142"/>
                  <a:pt x="3059" y="5579"/>
                  <a:pt x="2521" y="6050"/>
                </a:cubicBezTo>
                <a:cubicBezTo>
                  <a:pt x="2252" y="6251"/>
                  <a:pt x="2084" y="6486"/>
                  <a:pt x="1916" y="6688"/>
                </a:cubicBezTo>
                <a:cubicBezTo>
                  <a:pt x="1815" y="6856"/>
                  <a:pt x="1681" y="7024"/>
                  <a:pt x="1580" y="7192"/>
                </a:cubicBezTo>
                <a:lnTo>
                  <a:pt x="1513" y="7091"/>
                </a:lnTo>
                <a:lnTo>
                  <a:pt x="1412" y="7024"/>
                </a:lnTo>
                <a:cubicBezTo>
                  <a:pt x="1311" y="6856"/>
                  <a:pt x="1210" y="6688"/>
                  <a:pt x="1143" y="6520"/>
                </a:cubicBezTo>
                <a:cubicBezTo>
                  <a:pt x="1042" y="6318"/>
                  <a:pt x="1009" y="6150"/>
                  <a:pt x="975" y="5915"/>
                </a:cubicBezTo>
                <a:cubicBezTo>
                  <a:pt x="908" y="5680"/>
                  <a:pt x="908" y="5478"/>
                  <a:pt x="975" y="5209"/>
                </a:cubicBezTo>
                <a:cubicBezTo>
                  <a:pt x="1009" y="4974"/>
                  <a:pt x="1076" y="4672"/>
                  <a:pt x="1177" y="4403"/>
                </a:cubicBezTo>
                <a:cubicBezTo>
                  <a:pt x="1311" y="4067"/>
                  <a:pt x="1513" y="3798"/>
                  <a:pt x="1715" y="3496"/>
                </a:cubicBezTo>
                <a:cubicBezTo>
                  <a:pt x="2017" y="3126"/>
                  <a:pt x="2387" y="2723"/>
                  <a:pt x="2824" y="2387"/>
                </a:cubicBezTo>
                <a:cubicBezTo>
                  <a:pt x="3328" y="2017"/>
                  <a:pt x="3865" y="1681"/>
                  <a:pt x="4403" y="1446"/>
                </a:cubicBezTo>
                <a:cubicBezTo>
                  <a:pt x="4907" y="1210"/>
                  <a:pt x="5378" y="1110"/>
                  <a:pt x="5848" y="1009"/>
                </a:cubicBezTo>
                <a:cubicBezTo>
                  <a:pt x="6016" y="1009"/>
                  <a:pt x="6184" y="975"/>
                  <a:pt x="6352" y="975"/>
                </a:cubicBezTo>
                <a:lnTo>
                  <a:pt x="6386" y="975"/>
                </a:lnTo>
                <a:cubicBezTo>
                  <a:pt x="6621" y="975"/>
                  <a:pt x="6856" y="773"/>
                  <a:pt x="6856" y="505"/>
                </a:cubicBezTo>
                <a:cubicBezTo>
                  <a:pt x="6856" y="269"/>
                  <a:pt x="6621" y="34"/>
                  <a:pt x="6386" y="34"/>
                </a:cubicBezTo>
                <a:cubicBezTo>
                  <a:pt x="6487" y="1"/>
                  <a:pt x="6419" y="1"/>
                  <a:pt x="6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94"/>
          <p:cNvSpPr txBox="1">
            <a:spLocks noGrp="1"/>
          </p:cNvSpPr>
          <p:nvPr>
            <p:ph type="title"/>
          </p:nvPr>
        </p:nvSpPr>
        <p:spPr>
          <a:xfrm>
            <a:off x="1114272" y="970316"/>
            <a:ext cx="3607800" cy="457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Teachers</a:t>
            </a:r>
            <a:r>
              <a:rPr lang="fr-FR" dirty="0"/>
              <a:t>: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561</Words>
  <Application>Microsoft Office PowerPoint</Application>
  <PresentationFormat>On-screen Show (16:9)</PresentationFormat>
  <Paragraphs>127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Sarala</vt:lpstr>
      <vt:lpstr>Arial</vt:lpstr>
      <vt:lpstr>Nunito Light</vt:lpstr>
      <vt:lpstr>Permanent Marker</vt:lpstr>
      <vt:lpstr>El Messiri</vt:lpstr>
      <vt:lpstr>Gaegu</vt:lpstr>
      <vt:lpstr>Fira Sans Extra Condensed Medium</vt:lpstr>
      <vt:lpstr>Questrial</vt:lpstr>
      <vt:lpstr>Meet Our Professors by Slidesgo</vt:lpstr>
      <vt:lpstr>StudyBuddy</vt:lpstr>
      <vt:lpstr>Our Team :</vt:lpstr>
      <vt:lpstr>Table of contents</vt:lpstr>
      <vt:lpstr>01</vt:lpstr>
      <vt:lpstr>The problem</vt:lpstr>
      <vt:lpstr>StudyBuddy is a modern Learning Management System designed to centralize teaching and learning activities within a university or a school. It provides a unified environment for managing courses, assignments, content distribution, grading, communication, and academic organization across all roles. The platform improves efficiency, enhances collaboration, and streamlines academic workflows through a clean and scalable architecture.</vt:lpstr>
      <vt:lpstr>Actors</vt:lpstr>
      <vt:lpstr>Students:</vt:lpstr>
      <vt:lpstr>Teachers:</vt:lpstr>
      <vt:lpstr>Administrators:</vt:lpstr>
      <vt:lpstr>System Requirements</vt:lpstr>
      <vt:lpstr>Functional Requirements</vt:lpstr>
      <vt:lpstr>Non-Functional Requirements</vt:lpstr>
      <vt:lpstr>Use Case  diagram </vt:lpstr>
      <vt:lpstr>Core Features Overview</vt:lpstr>
      <vt:lpstr>StudyBuddy includes:</vt:lpstr>
      <vt:lpstr>Class Diagram</vt:lpstr>
      <vt:lpstr>Core Workflows</vt:lpstr>
      <vt:lpstr>-Course Workflow : Admin creates → Assigns teacher &amp; class → Students access automatically -Assignment Workflow Teacher publishes → Students submit → Teacher grades → Dashboard updates -Module Workflow Teacher uploads content → Students view immediately -Discussion Workflow Real-time synchronized chat across all user clients </vt:lpstr>
      <vt:lpstr>Activity diagrams</vt:lpstr>
      <vt:lpstr>System Architecture</vt:lpstr>
      <vt:lpstr>Frontend</vt:lpstr>
      <vt:lpstr>Feasibility Analysis</vt:lpstr>
      <vt:lpstr>Technical Feasibility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StudyBuddy</dc:title>
  <dc:creator>hp</dc:creator>
  <cp:lastModifiedBy>Youssef AIT AADI</cp:lastModifiedBy>
  <cp:revision>37</cp:revision>
  <dcterms:modified xsi:type="dcterms:W3CDTF">2025-12-01T00:17:15Z</dcterms:modified>
</cp:coreProperties>
</file>